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2"/>
  </p:notesMasterIdLst>
  <p:sldIdLst>
    <p:sldId id="256" r:id="rId2"/>
    <p:sldId id="266" r:id="rId3"/>
    <p:sldId id="265" r:id="rId4"/>
    <p:sldId id="267" r:id="rId5"/>
    <p:sldId id="269" r:id="rId6"/>
    <p:sldId id="273" r:id="rId7"/>
    <p:sldId id="271" r:id="rId8"/>
    <p:sldId id="272" r:id="rId9"/>
    <p:sldId id="270" r:id="rId10"/>
    <p:sldId id="268" r:id="rId1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io.lee@kairo.space" initials="e" lastIdx="1" clrIdx="0">
    <p:extLst>
      <p:ext uri="{19B8F6BF-5375-455C-9EA6-DF929625EA0E}">
        <p15:presenceInfo xmlns:p15="http://schemas.microsoft.com/office/powerpoint/2012/main" userId="1951bf252ac12e3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밝은 스타일 1 - 강조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밝은 스타일 3 - 강조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3" d="100"/>
          <a:sy n="113" d="100"/>
        </p:scale>
        <p:origin x="126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commentAuthors" Target="commentAuthors.xml" /><Relationship Id="rId3" Type="http://schemas.openxmlformats.org/officeDocument/2006/relationships/slide" Target="slides/slide2.xml" /><Relationship Id="rId7" Type="http://schemas.openxmlformats.org/officeDocument/2006/relationships/slide" Target="slides/slide6.xml" /><Relationship Id="rId12" Type="http://schemas.openxmlformats.org/officeDocument/2006/relationships/notesMaster" Target="notesMasters/notesMaster1.xml" /><Relationship Id="rId17" Type="http://schemas.openxmlformats.org/officeDocument/2006/relationships/tableStyles" Target="tableStyles.xml" /><Relationship Id="rId2" Type="http://schemas.openxmlformats.org/officeDocument/2006/relationships/slide" Target="slides/slide1.xml" /><Relationship Id="rId16"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viewProps" Target="viewProps.xml" /><Relationship Id="rId10" Type="http://schemas.openxmlformats.org/officeDocument/2006/relationships/slide" Target="slides/slide9.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presProps" Target="presProps.xml" /></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 /></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 /></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wmf" /><Relationship Id="rId1" Type="http://schemas.openxmlformats.org/officeDocument/2006/relationships/image" Target="../media/image9.wmf" /></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wmf"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CA4497-2461-446C-9541-3E43096DD81A}" type="datetimeFigureOut">
              <a:rPr lang="ko-KR" altLang="en-US" smtClean="0"/>
              <a:t>2022-09-16</a:t>
            </a:fld>
            <a:endParaRPr lang="ko-KR" altLang="en-US"/>
          </a:p>
        </p:txBody>
      </p:sp>
      <p:sp>
        <p:nvSpPr>
          <p:cNvPr id="4" name="슬라이드 이미지 개체 틀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A96AEA-D568-4964-A613-5400B8D56ECF}" type="slidenum">
              <a:rPr lang="ko-KR" altLang="en-US" smtClean="0"/>
              <a:t>‹#›</a:t>
            </a:fld>
            <a:endParaRPr lang="ko-KR" altLang="en-US"/>
          </a:p>
        </p:txBody>
      </p:sp>
    </p:spTree>
    <p:extLst>
      <p:ext uri="{BB962C8B-B14F-4D97-AF65-F5344CB8AC3E}">
        <p14:creationId xmlns:p14="http://schemas.microsoft.com/office/powerpoint/2010/main" val="33870595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ko-KR" altLang="en-US"/>
              <a:t>마스터 제목 스타일 편집</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fld id="{4E6CEDE0-D798-4F2E-B8C7-417703AA259D}" type="datetime1">
              <a:rPr lang="ko-KR" altLang="en-US" smtClean="0"/>
              <a:t>2022-09-16</a:t>
            </a:fld>
            <a:endParaRPr lang="ko-KR" altLang="en-US"/>
          </a:p>
        </p:txBody>
      </p:sp>
      <p:sp>
        <p:nvSpPr>
          <p:cNvPr id="5" name="Footer Placeholder 4"/>
          <p:cNvSpPr>
            <a:spLocks noGrp="1"/>
          </p:cNvSpPr>
          <p:nvPr>
            <p:ph type="ftr" sz="quarter" idx="11"/>
          </p:nvPr>
        </p:nvSpPr>
        <p:spPr/>
        <p:txBody>
          <a:bodyPr/>
          <a:lstStyle/>
          <a:p>
            <a:r>
              <a:rPr lang="en-US" altLang="ko-KR"/>
              <a:t>STRICTLY CONFIDENTIONAL : Disclosure to third parties of this document or any part thereof, or use of any information contained therein for purposes other than provided for by this document, is not permitted except with express written permission of KAIROSPACE Co., Ltd.</a:t>
            </a:r>
            <a:endParaRPr lang="ko-KR" altLang="en-US"/>
          </a:p>
        </p:txBody>
      </p:sp>
      <p:sp>
        <p:nvSpPr>
          <p:cNvPr id="6" name="Slide Number Placeholder 5"/>
          <p:cNvSpPr>
            <a:spLocks noGrp="1"/>
          </p:cNvSpPr>
          <p:nvPr>
            <p:ph type="sldNum" sz="quarter" idx="12"/>
          </p:nvPr>
        </p:nvSpPr>
        <p:spPr/>
        <p:txBody>
          <a:bodyPr/>
          <a:lstStyle/>
          <a:p>
            <a:fld id="{99AB2FAD-C50D-436A-B623-AD953FB1C38C}" type="slidenum">
              <a:rPr lang="ko-KR" altLang="en-US" smtClean="0"/>
              <a:t>‹#›</a:t>
            </a:fld>
            <a:endParaRPr lang="ko-KR" altLang="en-US"/>
          </a:p>
        </p:txBody>
      </p:sp>
    </p:spTree>
    <p:extLst>
      <p:ext uri="{BB962C8B-B14F-4D97-AF65-F5344CB8AC3E}">
        <p14:creationId xmlns:p14="http://schemas.microsoft.com/office/powerpoint/2010/main" val="3588000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5455C585-8CEF-4800-BF7F-BD0DAE962B0C}" type="datetime1">
              <a:rPr lang="ko-KR" altLang="en-US" smtClean="0"/>
              <a:t>2022-09-16</a:t>
            </a:fld>
            <a:endParaRPr lang="ko-KR" altLang="en-US"/>
          </a:p>
        </p:txBody>
      </p:sp>
      <p:sp>
        <p:nvSpPr>
          <p:cNvPr id="5" name="Footer Placeholder 4"/>
          <p:cNvSpPr>
            <a:spLocks noGrp="1"/>
          </p:cNvSpPr>
          <p:nvPr>
            <p:ph type="ftr" sz="quarter" idx="11"/>
          </p:nvPr>
        </p:nvSpPr>
        <p:spPr/>
        <p:txBody>
          <a:bodyPr/>
          <a:lstStyle/>
          <a:p>
            <a:r>
              <a:rPr lang="en-US" altLang="ko-KR"/>
              <a:t>STRICTLY CONFIDENTIONAL : Disclosure to third parties of this document or any part thereof, or use of any information contained therein for purposes other than provided for by this document, is not permitted except with express written permission of KAIROSPACE Co., Ltd.</a:t>
            </a:r>
            <a:endParaRPr lang="ko-KR" altLang="en-US"/>
          </a:p>
        </p:txBody>
      </p:sp>
      <p:sp>
        <p:nvSpPr>
          <p:cNvPr id="6" name="Slide Number Placeholder 5"/>
          <p:cNvSpPr>
            <a:spLocks noGrp="1"/>
          </p:cNvSpPr>
          <p:nvPr>
            <p:ph type="sldNum" sz="quarter" idx="12"/>
          </p:nvPr>
        </p:nvSpPr>
        <p:spPr/>
        <p:txBody>
          <a:bodyPr/>
          <a:lstStyle/>
          <a:p>
            <a:fld id="{99AB2FAD-C50D-436A-B623-AD953FB1C38C}" type="slidenum">
              <a:rPr lang="ko-KR" altLang="en-US" smtClean="0"/>
              <a:t>‹#›</a:t>
            </a:fld>
            <a:endParaRPr lang="ko-KR" altLang="en-US"/>
          </a:p>
        </p:txBody>
      </p:sp>
    </p:spTree>
    <p:extLst>
      <p:ext uri="{BB962C8B-B14F-4D97-AF65-F5344CB8AC3E}">
        <p14:creationId xmlns:p14="http://schemas.microsoft.com/office/powerpoint/2010/main" val="813573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C0F82B9E-B2B9-4182-88EA-BF6048E95A50}" type="datetime1">
              <a:rPr lang="ko-KR" altLang="en-US" smtClean="0"/>
              <a:t>2022-09-16</a:t>
            </a:fld>
            <a:endParaRPr lang="ko-KR" altLang="en-US"/>
          </a:p>
        </p:txBody>
      </p:sp>
      <p:sp>
        <p:nvSpPr>
          <p:cNvPr id="5" name="Footer Placeholder 4"/>
          <p:cNvSpPr>
            <a:spLocks noGrp="1"/>
          </p:cNvSpPr>
          <p:nvPr>
            <p:ph type="ftr" sz="quarter" idx="11"/>
          </p:nvPr>
        </p:nvSpPr>
        <p:spPr/>
        <p:txBody>
          <a:bodyPr/>
          <a:lstStyle/>
          <a:p>
            <a:r>
              <a:rPr lang="en-US" altLang="ko-KR"/>
              <a:t>STRICTLY CONFIDENTIONAL : Disclosure to third parties of this document or any part thereof, or use of any information contained therein for purposes other than provided for by this document, is not permitted except with express written permission of KAIROSPACE Co., Ltd.</a:t>
            </a:r>
            <a:endParaRPr lang="ko-KR" altLang="en-US"/>
          </a:p>
        </p:txBody>
      </p:sp>
      <p:sp>
        <p:nvSpPr>
          <p:cNvPr id="6" name="Slide Number Placeholder 5"/>
          <p:cNvSpPr>
            <a:spLocks noGrp="1"/>
          </p:cNvSpPr>
          <p:nvPr>
            <p:ph type="sldNum" sz="quarter" idx="12"/>
          </p:nvPr>
        </p:nvSpPr>
        <p:spPr/>
        <p:txBody>
          <a:bodyPr/>
          <a:lstStyle/>
          <a:p>
            <a:fld id="{99AB2FAD-C50D-436A-B623-AD953FB1C38C}" type="slidenum">
              <a:rPr lang="ko-KR" altLang="en-US" smtClean="0"/>
              <a:t>‹#›</a:t>
            </a:fld>
            <a:endParaRPr lang="ko-KR" altLang="en-US"/>
          </a:p>
        </p:txBody>
      </p:sp>
    </p:spTree>
    <p:extLst>
      <p:ext uri="{BB962C8B-B14F-4D97-AF65-F5344CB8AC3E}">
        <p14:creationId xmlns:p14="http://schemas.microsoft.com/office/powerpoint/2010/main" val="4043841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F806631C-8B2F-4C87-B65B-BE7443D126FB}" type="datetime1">
              <a:rPr lang="ko-KR" altLang="en-US" smtClean="0"/>
              <a:t>2022-09-16</a:t>
            </a:fld>
            <a:endParaRPr lang="ko-KR" altLang="en-US"/>
          </a:p>
        </p:txBody>
      </p:sp>
      <p:sp>
        <p:nvSpPr>
          <p:cNvPr id="5" name="Footer Placeholder 4"/>
          <p:cNvSpPr>
            <a:spLocks noGrp="1"/>
          </p:cNvSpPr>
          <p:nvPr>
            <p:ph type="ftr" sz="quarter" idx="11"/>
          </p:nvPr>
        </p:nvSpPr>
        <p:spPr/>
        <p:txBody>
          <a:bodyPr/>
          <a:lstStyle/>
          <a:p>
            <a:r>
              <a:rPr lang="en-US" altLang="ko-KR"/>
              <a:t>STRICTLY CONFIDENTIONAL : Disclosure to third parties of this document or any part thereof, or use of any information contained therein for purposes other than provided for by this document, is not permitted except with express written permission of KAIROSPACE Co., Ltd.</a:t>
            </a:r>
            <a:endParaRPr lang="ko-KR" altLang="en-US"/>
          </a:p>
        </p:txBody>
      </p:sp>
      <p:sp>
        <p:nvSpPr>
          <p:cNvPr id="6" name="Slide Number Placeholder 5"/>
          <p:cNvSpPr>
            <a:spLocks noGrp="1"/>
          </p:cNvSpPr>
          <p:nvPr>
            <p:ph type="sldNum" sz="quarter" idx="12"/>
          </p:nvPr>
        </p:nvSpPr>
        <p:spPr/>
        <p:txBody>
          <a:bodyPr/>
          <a:lstStyle/>
          <a:p>
            <a:fld id="{99AB2FAD-C50D-436A-B623-AD953FB1C38C}" type="slidenum">
              <a:rPr lang="ko-KR" altLang="en-US" smtClean="0"/>
              <a:t>‹#›</a:t>
            </a:fld>
            <a:endParaRPr lang="ko-KR" altLang="en-US"/>
          </a:p>
        </p:txBody>
      </p:sp>
    </p:spTree>
    <p:extLst>
      <p:ext uri="{BB962C8B-B14F-4D97-AF65-F5344CB8AC3E}">
        <p14:creationId xmlns:p14="http://schemas.microsoft.com/office/powerpoint/2010/main" val="4159521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ko-KR" altLang="en-US"/>
              <a:t>마스터 제목 스타일 편집</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편집하려면 클릭</a:t>
            </a:r>
          </a:p>
        </p:txBody>
      </p:sp>
      <p:sp>
        <p:nvSpPr>
          <p:cNvPr id="4" name="Date Placeholder 3"/>
          <p:cNvSpPr>
            <a:spLocks noGrp="1"/>
          </p:cNvSpPr>
          <p:nvPr>
            <p:ph type="dt" sz="half" idx="10"/>
          </p:nvPr>
        </p:nvSpPr>
        <p:spPr/>
        <p:txBody>
          <a:bodyPr/>
          <a:lstStyle/>
          <a:p>
            <a:fld id="{692763FB-623D-4E8C-AFCD-74463BA6F1D6}" type="datetime1">
              <a:rPr lang="ko-KR" altLang="en-US" smtClean="0"/>
              <a:t>2022-09-16</a:t>
            </a:fld>
            <a:endParaRPr lang="ko-KR" altLang="en-US"/>
          </a:p>
        </p:txBody>
      </p:sp>
      <p:sp>
        <p:nvSpPr>
          <p:cNvPr id="5" name="Footer Placeholder 4"/>
          <p:cNvSpPr>
            <a:spLocks noGrp="1"/>
          </p:cNvSpPr>
          <p:nvPr>
            <p:ph type="ftr" sz="quarter" idx="11"/>
          </p:nvPr>
        </p:nvSpPr>
        <p:spPr/>
        <p:txBody>
          <a:bodyPr/>
          <a:lstStyle/>
          <a:p>
            <a:r>
              <a:rPr lang="en-US" altLang="ko-KR"/>
              <a:t>STRICTLY CONFIDENTIONAL : Disclosure to third parties of this document or any part thereof, or use of any information contained therein for purposes other than provided for by this document, is not permitted except with express written permission of KAIROSPACE Co., Ltd.</a:t>
            </a:r>
            <a:endParaRPr lang="ko-KR" altLang="en-US"/>
          </a:p>
        </p:txBody>
      </p:sp>
      <p:sp>
        <p:nvSpPr>
          <p:cNvPr id="6" name="Slide Number Placeholder 5"/>
          <p:cNvSpPr>
            <a:spLocks noGrp="1"/>
          </p:cNvSpPr>
          <p:nvPr>
            <p:ph type="sldNum" sz="quarter" idx="12"/>
          </p:nvPr>
        </p:nvSpPr>
        <p:spPr/>
        <p:txBody>
          <a:bodyPr/>
          <a:lstStyle/>
          <a:p>
            <a:fld id="{99AB2FAD-C50D-436A-B623-AD953FB1C38C}" type="slidenum">
              <a:rPr lang="ko-KR" altLang="en-US" smtClean="0"/>
              <a:t>‹#›</a:t>
            </a:fld>
            <a:endParaRPr lang="ko-KR" altLang="en-US"/>
          </a:p>
        </p:txBody>
      </p:sp>
    </p:spTree>
    <p:extLst>
      <p:ext uri="{BB962C8B-B14F-4D97-AF65-F5344CB8AC3E}">
        <p14:creationId xmlns:p14="http://schemas.microsoft.com/office/powerpoint/2010/main" val="3829662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Date Placeholder 4"/>
          <p:cNvSpPr>
            <a:spLocks noGrp="1"/>
          </p:cNvSpPr>
          <p:nvPr>
            <p:ph type="dt" sz="half" idx="10"/>
          </p:nvPr>
        </p:nvSpPr>
        <p:spPr/>
        <p:txBody>
          <a:bodyPr/>
          <a:lstStyle/>
          <a:p>
            <a:fld id="{C14C48C3-AC69-481D-87E6-7B996C6B6EBE}" type="datetime1">
              <a:rPr lang="ko-KR" altLang="en-US" smtClean="0"/>
              <a:t>2022-09-16</a:t>
            </a:fld>
            <a:endParaRPr lang="ko-KR" altLang="en-US"/>
          </a:p>
        </p:txBody>
      </p:sp>
      <p:sp>
        <p:nvSpPr>
          <p:cNvPr id="6" name="Footer Placeholder 5"/>
          <p:cNvSpPr>
            <a:spLocks noGrp="1"/>
          </p:cNvSpPr>
          <p:nvPr>
            <p:ph type="ftr" sz="quarter" idx="11"/>
          </p:nvPr>
        </p:nvSpPr>
        <p:spPr/>
        <p:txBody>
          <a:bodyPr/>
          <a:lstStyle/>
          <a:p>
            <a:r>
              <a:rPr lang="en-US" altLang="ko-KR"/>
              <a:t>STRICTLY CONFIDENTIONAL : Disclosure to third parties of this document or any part thereof, or use of any information contained therein for purposes other than provided for by this document, is not permitted except with express written permission of KAIROSPACE Co., Ltd.</a:t>
            </a:r>
            <a:endParaRPr lang="ko-KR" altLang="en-US"/>
          </a:p>
        </p:txBody>
      </p:sp>
      <p:sp>
        <p:nvSpPr>
          <p:cNvPr id="7" name="Slide Number Placeholder 6"/>
          <p:cNvSpPr>
            <a:spLocks noGrp="1"/>
          </p:cNvSpPr>
          <p:nvPr>
            <p:ph type="sldNum" sz="quarter" idx="12"/>
          </p:nvPr>
        </p:nvSpPr>
        <p:spPr/>
        <p:txBody>
          <a:bodyPr/>
          <a:lstStyle/>
          <a:p>
            <a:fld id="{99AB2FAD-C50D-436A-B623-AD953FB1C38C}" type="slidenum">
              <a:rPr lang="ko-KR" altLang="en-US" smtClean="0"/>
              <a:t>‹#›</a:t>
            </a:fld>
            <a:endParaRPr lang="ko-KR" altLang="en-US"/>
          </a:p>
        </p:txBody>
      </p:sp>
    </p:spTree>
    <p:extLst>
      <p:ext uri="{BB962C8B-B14F-4D97-AF65-F5344CB8AC3E}">
        <p14:creationId xmlns:p14="http://schemas.microsoft.com/office/powerpoint/2010/main" val="1807282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Content Placeholder 3"/>
          <p:cNvSpPr>
            <a:spLocks noGrp="1"/>
          </p:cNvSpPr>
          <p:nvPr>
            <p:ph sz="half" idx="2"/>
          </p:nvPr>
        </p:nvSpPr>
        <p:spPr>
          <a:xfrm>
            <a:off x="682329" y="2505075"/>
            <a:ext cx="4190702"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Content Placeholder 5"/>
          <p:cNvSpPr>
            <a:spLocks noGrp="1"/>
          </p:cNvSpPr>
          <p:nvPr>
            <p:ph sz="quarter" idx="4"/>
          </p:nvPr>
        </p:nvSpPr>
        <p:spPr>
          <a:xfrm>
            <a:off x="5014913" y="2505075"/>
            <a:ext cx="4211340"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7" name="Date Placeholder 6"/>
          <p:cNvSpPr>
            <a:spLocks noGrp="1"/>
          </p:cNvSpPr>
          <p:nvPr>
            <p:ph type="dt" sz="half" idx="10"/>
          </p:nvPr>
        </p:nvSpPr>
        <p:spPr/>
        <p:txBody>
          <a:bodyPr/>
          <a:lstStyle/>
          <a:p>
            <a:fld id="{84EBFA04-5A31-4AA1-B2A1-871F5F6D0D79}" type="datetime1">
              <a:rPr lang="ko-KR" altLang="en-US" smtClean="0"/>
              <a:t>2022-09-16</a:t>
            </a:fld>
            <a:endParaRPr lang="ko-KR" altLang="en-US"/>
          </a:p>
        </p:txBody>
      </p:sp>
      <p:sp>
        <p:nvSpPr>
          <p:cNvPr id="8" name="Footer Placeholder 7"/>
          <p:cNvSpPr>
            <a:spLocks noGrp="1"/>
          </p:cNvSpPr>
          <p:nvPr>
            <p:ph type="ftr" sz="quarter" idx="11"/>
          </p:nvPr>
        </p:nvSpPr>
        <p:spPr/>
        <p:txBody>
          <a:bodyPr/>
          <a:lstStyle/>
          <a:p>
            <a:r>
              <a:rPr lang="en-US" altLang="ko-KR"/>
              <a:t>STRICTLY CONFIDENTIONAL : Disclosure to third parties of this document or any part thereof, or use of any information contained therein for purposes other than provided for by this document, is not permitted except with express written permission of KAIROSPACE Co., Ltd.</a:t>
            </a:r>
            <a:endParaRPr lang="ko-KR" altLang="en-US"/>
          </a:p>
        </p:txBody>
      </p:sp>
      <p:sp>
        <p:nvSpPr>
          <p:cNvPr id="9" name="Slide Number Placeholder 8"/>
          <p:cNvSpPr>
            <a:spLocks noGrp="1"/>
          </p:cNvSpPr>
          <p:nvPr>
            <p:ph type="sldNum" sz="quarter" idx="12"/>
          </p:nvPr>
        </p:nvSpPr>
        <p:spPr/>
        <p:txBody>
          <a:bodyPr/>
          <a:lstStyle/>
          <a:p>
            <a:fld id="{99AB2FAD-C50D-436A-B623-AD953FB1C38C}" type="slidenum">
              <a:rPr lang="ko-KR" altLang="en-US" smtClean="0"/>
              <a:t>‹#›</a:t>
            </a:fld>
            <a:endParaRPr lang="ko-KR" altLang="en-US"/>
          </a:p>
        </p:txBody>
      </p:sp>
    </p:spTree>
    <p:extLst>
      <p:ext uri="{BB962C8B-B14F-4D97-AF65-F5344CB8AC3E}">
        <p14:creationId xmlns:p14="http://schemas.microsoft.com/office/powerpoint/2010/main" val="4149566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fld id="{A57ABC04-8225-4789-AB32-9B7538F3FB83}" type="datetime1">
              <a:rPr lang="ko-KR" altLang="en-US" smtClean="0"/>
              <a:t>2022-09-16</a:t>
            </a:fld>
            <a:endParaRPr lang="ko-KR" altLang="en-US"/>
          </a:p>
        </p:txBody>
      </p:sp>
      <p:sp>
        <p:nvSpPr>
          <p:cNvPr id="4" name="Footer Placeholder 3"/>
          <p:cNvSpPr>
            <a:spLocks noGrp="1"/>
          </p:cNvSpPr>
          <p:nvPr>
            <p:ph type="ftr" sz="quarter" idx="11"/>
          </p:nvPr>
        </p:nvSpPr>
        <p:spPr/>
        <p:txBody>
          <a:bodyPr/>
          <a:lstStyle/>
          <a:p>
            <a:r>
              <a:rPr lang="en-US" altLang="ko-KR"/>
              <a:t>STRICTLY CONFIDENTIONAL : Disclosure to third parties of this document or any part thereof, or use of any information contained therein for purposes other than provided for by this document, is not permitted except with express written permission of KAIROSPACE Co., Ltd.</a:t>
            </a:r>
            <a:endParaRPr lang="ko-KR" altLang="en-US"/>
          </a:p>
        </p:txBody>
      </p:sp>
      <p:sp>
        <p:nvSpPr>
          <p:cNvPr id="5" name="Slide Number Placeholder 4"/>
          <p:cNvSpPr>
            <a:spLocks noGrp="1"/>
          </p:cNvSpPr>
          <p:nvPr>
            <p:ph type="sldNum" sz="quarter" idx="12"/>
          </p:nvPr>
        </p:nvSpPr>
        <p:spPr/>
        <p:txBody>
          <a:bodyPr/>
          <a:lstStyle/>
          <a:p>
            <a:fld id="{99AB2FAD-C50D-436A-B623-AD953FB1C38C}" type="slidenum">
              <a:rPr lang="ko-KR" altLang="en-US" smtClean="0"/>
              <a:t>‹#›</a:t>
            </a:fld>
            <a:endParaRPr lang="ko-KR" altLang="en-US"/>
          </a:p>
        </p:txBody>
      </p:sp>
    </p:spTree>
    <p:extLst>
      <p:ext uri="{BB962C8B-B14F-4D97-AF65-F5344CB8AC3E}">
        <p14:creationId xmlns:p14="http://schemas.microsoft.com/office/powerpoint/2010/main" val="2306262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FB02BA-4723-42DA-8A50-0B6510FFEAC4}" type="datetime1">
              <a:rPr lang="ko-KR" altLang="en-US" smtClean="0"/>
              <a:t>2022-09-16</a:t>
            </a:fld>
            <a:endParaRPr lang="ko-KR" altLang="en-US"/>
          </a:p>
        </p:txBody>
      </p:sp>
      <p:sp>
        <p:nvSpPr>
          <p:cNvPr id="3" name="Footer Placeholder 2"/>
          <p:cNvSpPr>
            <a:spLocks noGrp="1"/>
          </p:cNvSpPr>
          <p:nvPr>
            <p:ph type="ftr" sz="quarter" idx="11"/>
          </p:nvPr>
        </p:nvSpPr>
        <p:spPr/>
        <p:txBody>
          <a:bodyPr/>
          <a:lstStyle/>
          <a:p>
            <a:r>
              <a:rPr lang="en-US" altLang="ko-KR"/>
              <a:t>STRICTLY CONFIDENTIONAL : Disclosure to third parties of this document or any part thereof, or use of any information contained therein for purposes other than provided for by this document, is not permitted except with express written permission of KAIROSPACE Co., Ltd.</a:t>
            </a:r>
            <a:endParaRPr lang="ko-KR" altLang="en-US"/>
          </a:p>
        </p:txBody>
      </p:sp>
      <p:sp>
        <p:nvSpPr>
          <p:cNvPr id="4" name="Slide Number Placeholder 3"/>
          <p:cNvSpPr>
            <a:spLocks noGrp="1"/>
          </p:cNvSpPr>
          <p:nvPr>
            <p:ph type="sldNum" sz="quarter" idx="12"/>
          </p:nvPr>
        </p:nvSpPr>
        <p:spPr/>
        <p:txBody>
          <a:bodyPr/>
          <a:lstStyle/>
          <a:p>
            <a:fld id="{99AB2FAD-C50D-436A-B623-AD953FB1C38C}" type="slidenum">
              <a:rPr lang="ko-KR" altLang="en-US" smtClean="0"/>
              <a:t>‹#›</a:t>
            </a:fld>
            <a:endParaRPr lang="ko-KR" altLang="en-US"/>
          </a:p>
        </p:txBody>
      </p:sp>
    </p:spTree>
    <p:extLst>
      <p:ext uri="{BB962C8B-B14F-4D97-AF65-F5344CB8AC3E}">
        <p14:creationId xmlns:p14="http://schemas.microsoft.com/office/powerpoint/2010/main" val="443560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ko-KR" altLang="en-US"/>
              <a:t>마스터 제목 스타일 편집</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fld id="{76FFB55D-E61D-43DA-AACD-2AED4D675D7D}" type="datetime1">
              <a:rPr lang="ko-KR" altLang="en-US" smtClean="0"/>
              <a:t>2022-09-16</a:t>
            </a:fld>
            <a:endParaRPr lang="ko-KR" altLang="en-US"/>
          </a:p>
        </p:txBody>
      </p:sp>
      <p:sp>
        <p:nvSpPr>
          <p:cNvPr id="6" name="Footer Placeholder 5"/>
          <p:cNvSpPr>
            <a:spLocks noGrp="1"/>
          </p:cNvSpPr>
          <p:nvPr>
            <p:ph type="ftr" sz="quarter" idx="11"/>
          </p:nvPr>
        </p:nvSpPr>
        <p:spPr/>
        <p:txBody>
          <a:bodyPr/>
          <a:lstStyle/>
          <a:p>
            <a:r>
              <a:rPr lang="en-US" altLang="ko-KR"/>
              <a:t>STRICTLY CONFIDENTIONAL : Disclosure to third parties of this document or any part thereof, or use of any information contained therein for purposes other than provided for by this document, is not permitted except with express written permission of KAIROSPACE Co., Ltd.</a:t>
            </a:r>
            <a:endParaRPr lang="ko-KR" altLang="en-US"/>
          </a:p>
        </p:txBody>
      </p:sp>
      <p:sp>
        <p:nvSpPr>
          <p:cNvPr id="7" name="Slide Number Placeholder 6"/>
          <p:cNvSpPr>
            <a:spLocks noGrp="1"/>
          </p:cNvSpPr>
          <p:nvPr>
            <p:ph type="sldNum" sz="quarter" idx="12"/>
          </p:nvPr>
        </p:nvSpPr>
        <p:spPr/>
        <p:txBody>
          <a:bodyPr/>
          <a:lstStyle/>
          <a:p>
            <a:fld id="{99AB2FAD-C50D-436A-B623-AD953FB1C38C}" type="slidenum">
              <a:rPr lang="ko-KR" altLang="en-US" smtClean="0"/>
              <a:t>‹#›</a:t>
            </a:fld>
            <a:endParaRPr lang="ko-KR" altLang="en-US"/>
          </a:p>
        </p:txBody>
      </p:sp>
    </p:spTree>
    <p:extLst>
      <p:ext uri="{BB962C8B-B14F-4D97-AF65-F5344CB8AC3E}">
        <p14:creationId xmlns:p14="http://schemas.microsoft.com/office/powerpoint/2010/main" val="96263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fld id="{36368F98-5C8C-4B57-ACA8-A972F2DEC77D}" type="datetime1">
              <a:rPr lang="ko-KR" altLang="en-US" smtClean="0"/>
              <a:t>2022-09-16</a:t>
            </a:fld>
            <a:endParaRPr lang="ko-KR" altLang="en-US"/>
          </a:p>
        </p:txBody>
      </p:sp>
      <p:sp>
        <p:nvSpPr>
          <p:cNvPr id="6" name="Footer Placeholder 5"/>
          <p:cNvSpPr>
            <a:spLocks noGrp="1"/>
          </p:cNvSpPr>
          <p:nvPr>
            <p:ph type="ftr" sz="quarter" idx="11"/>
          </p:nvPr>
        </p:nvSpPr>
        <p:spPr/>
        <p:txBody>
          <a:bodyPr/>
          <a:lstStyle/>
          <a:p>
            <a:r>
              <a:rPr lang="en-US" altLang="ko-KR"/>
              <a:t>STRICTLY CONFIDENTIONAL : Disclosure to third parties of this document or any part thereof, or use of any information contained therein for purposes other than provided for by this document, is not permitted except with express written permission of KAIROSPACE Co., Ltd.</a:t>
            </a:r>
            <a:endParaRPr lang="ko-KR" altLang="en-US"/>
          </a:p>
        </p:txBody>
      </p:sp>
      <p:sp>
        <p:nvSpPr>
          <p:cNvPr id="7" name="Slide Number Placeholder 6"/>
          <p:cNvSpPr>
            <a:spLocks noGrp="1"/>
          </p:cNvSpPr>
          <p:nvPr>
            <p:ph type="sldNum" sz="quarter" idx="12"/>
          </p:nvPr>
        </p:nvSpPr>
        <p:spPr/>
        <p:txBody>
          <a:bodyPr/>
          <a:lstStyle/>
          <a:p>
            <a:fld id="{99AB2FAD-C50D-436A-B623-AD953FB1C38C}" type="slidenum">
              <a:rPr lang="ko-KR" altLang="en-US" smtClean="0"/>
              <a:t>‹#›</a:t>
            </a:fld>
            <a:endParaRPr lang="ko-KR" altLang="en-US"/>
          </a:p>
        </p:txBody>
      </p:sp>
    </p:spTree>
    <p:extLst>
      <p:ext uri="{BB962C8B-B14F-4D97-AF65-F5344CB8AC3E}">
        <p14:creationId xmlns:p14="http://schemas.microsoft.com/office/powerpoint/2010/main" val="1602459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C80F21-628A-4BFA-902D-44D9E3B326BA}" type="datetime1">
              <a:rPr lang="ko-KR" altLang="en-US" smtClean="0"/>
              <a:t>2022-09-16</a:t>
            </a:fld>
            <a:endParaRPr lang="ko-KR"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ko-KR"/>
              <a:t>STRICTLY CONFIDENTIONAL : Disclosure to third parties of this document or any part thereof, or use of any information contained therein for purposes other than provided for by this document, is not permitted except with express written permission of KAIROSPACE Co., Ltd.</a:t>
            </a:r>
            <a:endParaRPr lang="ko-KR"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AB2FAD-C50D-436A-B623-AD953FB1C38C}" type="slidenum">
              <a:rPr lang="ko-KR" altLang="en-US" smtClean="0"/>
              <a:t>‹#›</a:t>
            </a:fld>
            <a:endParaRPr lang="ko-KR" altLang="en-US"/>
          </a:p>
        </p:txBody>
      </p:sp>
    </p:spTree>
    <p:extLst>
      <p:ext uri="{BB962C8B-B14F-4D97-AF65-F5344CB8AC3E}">
        <p14:creationId xmlns:p14="http://schemas.microsoft.com/office/powerpoint/2010/main" val="1060391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png" /><Relationship Id="rId1" Type="http://schemas.openxmlformats.org/officeDocument/2006/relationships/slideLayout" Target="../slideLayouts/slideLayout1.xml" /><Relationship Id="rId4" Type="http://schemas.openxmlformats.org/officeDocument/2006/relationships/image" Target="../media/image3.emf" /></Relationships>
</file>

<file path=ppt/slides/_rels/slide10.xml.rels><?xml version="1.0" encoding="UTF-8" standalone="yes"?>
<Relationships xmlns="http://schemas.openxmlformats.org/package/2006/relationships"><Relationship Id="rId3" Type="http://schemas.openxmlformats.org/officeDocument/2006/relationships/image" Target="../media/image23.svg" /><Relationship Id="rId2" Type="http://schemas.openxmlformats.org/officeDocument/2006/relationships/image" Target="../media/image22.png" /><Relationship Id="rId1" Type="http://schemas.openxmlformats.org/officeDocument/2006/relationships/slideLayout" Target="../slideLayouts/slideLayout2.xml" /><Relationship Id="rId6" Type="http://schemas.openxmlformats.org/officeDocument/2006/relationships/image" Target="../media/image2.png" /><Relationship Id="rId5" Type="http://schemas.openxmlformats.org/officeDocument/2006/relationships/image" Target="../media/image25.jpeg" /><Relationship Id="rId4" Type="http://schemas.openxmlformats.org/officeDocument/2006/relationships/image" Target="../media/image24.jpeg" /></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 /><Relationship Id="rId2" Type="http://schemas.openxmlformats.org/officeDocument/2006/relationships/slideLayout" Target="../slideLayouts/slideLayout2.xml" /><Relationship Id="rId1" Type="http://schemas.openxmlformats.org/officeDocument/2006/relationships/vmlDrawing" Target="../drawings/vmlDrawing1.vml" /><Relationship Id="rId4" Type="http://schemas.openxmlformats.org/officeDocument/2006/relationships/image" Target="../media/image4.wmf" /></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 /><Relationship Id="rId2" Type="http://schemas.openxmlformats.org/officeDocument/2006/relationships/slideLayout" Target="../slideLayouts/slideLayout2.xml" /><Relationship Id="rId1" Type="http://schemas.openxmlformats.org/officeDocument/2006/relationships/vmlDrawing" Target="../drawings/vmlDrawing2.vml" /><Relationship Id="rId4" Type="http://schemas.openxmlformats.org/officeDocument/2006/relationships/image" Target="../media/image5.wmf" /></Relationships>
</file>

<file path=ppt/slides/_rels/slide4.xml.rels><?xml version="1.0" encoding="UTF-8" standalone="yes"?>
<Relationships xmlns="http://schemas.openxmlformats.org/package/2006/relationships"><Relationship Id="rId3" Type="http://schemas.openxmlformats.org/officeDocument/2006/relationships/image" Target="../media/image7.emf" /><Relationship Id="rId2" Type="http://schemas.openxmlformats.org/officeDocument/2006/relationships/image" Target="../media/image6.pn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8" Type="http://schemas.openxmlformats.org/officeDocument/2006/relationships/image" Target="../media/image12.jpeg" /><Relationship Id="rId3" Type="http://schemas.openxmlformats.org/officeDocument/2006/relationships/oleObject" Target="../embeddings/oleObject3.bin" /><Relationship Id="rId7" Type="http://schemas.openxmlformats.org/officeDocument/2006/relationships/image" Target="../media/image10.wmf" /><Relationship Id="rId2" Type="http://schemas.openxmlformats.org/officeDocument/2006/relationships/slideLayout" Target="../slideLayouts/slideLayout2.xml" /><Relationship Id="rId1" Type="http://schemas.openxmlformats.org/officeDocument/2006/relationships/vmlDrawing" Target="../drawings/vmlDrawing3.vml" /><Relationship Id="rId6" Type="http://schemas.openxmlformats.org/officeDocument/2006/relationships/oleObject" Target="../embeddings/oleObject4.bin" /><Relationship Id="rId5" Type="http://schemas.openxmlformats.org/officeDocument/2006/relationships/image" Target="../media/image11.jpeg" /><Relationship Id="rId4" Type="http://schemas.openxmlformats.org/officeDocument/2006/relationships/image" Target="../media/image9.wmf" /></Relationships>
</file>

<file path=ppt/slides/_rels/slide7.xml.rels><?xml version="1.0" encoding="UTF-8" standalone="yes"?>
<Relationships xmlns="http://schemas.openxmlformats.org/package/2006/relationships"><Relationship Id="rId3" Type="http://schemas.openxmlformats.org/officeDocument/2006/relationships/image" Target="../media/image14.jpeg" /><Relationship Id="rId2" Type="http://schemas.openxmlformats.org/officeDocument/2006/relationships/image" Target="../media/image13.jpeg" /><Relationship Id="rId1" Type="http://schemas.openxmlformats.org/officeDocument/2006/relationships/slideLayout" Target="../slideLayouts/slideLayout2.xml" /><Relationship Id="rId4" Type="http://schemas.openxmlformats.org/officeDocument/2006/relationships/image" Target="../media/image15.png" /></Relationships>
</file>

<file path=ppt/slides/_rels/slide8.xml.rels><?xml version="1.0" encoding="UTF-8" standalone="yes"?>
<Relationships xmlns="http://schemas.openxmlformats.org/package/2006/relationships"><Relationship Id="rId3" Type="http://schemas.openxmlformats.org/officeDocument/2006/relationships/image" Target="../media/image17.jpeg" /><Relationship Id="rId2" Type="http://schemas.openxmlformats.org/officeDocument/2006/relationships/image" Target="../media/image16.jpeg" /><Relationship Id="rId1" Type="http://schemas.openxmlformats.org/officeDocument/2006/relationships/slideLayout" Target="../slideLayouts/slideLayout2.xml" /><Relationship Id="rId5" Type="http://schemas.openxmlformats.org/officeDocument/2006/relationships/image" Target="../media/image19.jpeg" /><Relationship Id="rId4" Type="http://schemas.openxmlformats.org/officeDocument/2006/relationships/image" Target="../media/image18.jpeg" /></Relationships>
</file>

<file path=ppt/slides/_rels/slide9.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slideLayout" Target="../slideLayouts/slideLayout2.xml" /><Relationship Id="rId1" Type="http://schemas.openxmlformats.org/officeDocument/2006/relationships/vmlDrawing" Target="../drawings/vmlDrawing4.vml" /><Relationship Id="rId5" Type="http://schemas.openxmlformats.org/officeDocument/2006/relationships/image" Target="../media/image20.wmf" /><Relationship Id="rId4" Type="http://schemas.openxmlformats.org/officeDocument/2006/relationships/oleObject" Target="../embeddings/oleObject5.bin"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4;p1">
            <a:extLst>
              <a:ext uri="{FF2B5EF4-FFF2-40B4-BE49-F238E27FC236}">
                <a16:creationId xmlns:a16="http://schemas.microsoft.com/office/drawing/2014/main" id="{CA131FAE-13E1-4ABE-9E74-5D13DDEA5A18}"/>
              </a:ext>
            </a:extLst>
          </p:cNvPr>
          <p:cNvSpPr/>
          <p:nvPr/>
        </p:nvSpPr>
        <p:spPr>
          <a:xfrm>
            <a:off x="3962400" y="1042355"/>
            <a:ext cx="5514017" cy="4485423"/>
          </a:xfrm>
          <a:prstGeom prst="rect">
            <a:avLst/>
          </a:prstGeom>
          <a:noFill/>
          <a:ln>
            <a:noFill/>
          </a:ln>
        </p:spPr>
        <p:txBody>
          <a:bodyPr spcFirstLastPara="1" wrap="square" lIns="120006" tIns="59990" rIns="120006" bIns="59990" anchor="t" anchorCtr="0">
            <a:spAutoFit/>
          </a:bodyPr>
          <a:lstStyle/>
          <a:p>
            <a:pPr algn="ctr">
              <a:spcAft>
                <a:spcPts val="600"/>
              </a:spcAft>
            </a:pPr>
            <a:r>
              <a:rPr lang="ru-RU" sz="3600" b="1" dirty="0">
                <a:solidFill>
                  <a:srgbClr val="002060"/>
                </a:solidFill>
              </a:rPr>
              <a:t>СППУ</a:t>
            </a:r>
            <a:r>
              <a:rPr lang="en-US" sz="3600" b="1" dirty="0">
                <a:solidFill>
                  <a:srgbClr val="002060"/>
                </a:solidFill>
              </a:rPr>
              <a:t> </a:t>
            </a:r>
            <a:r>
              <a:rPr lang="ru-RU" sz="3600" b="1" dirty="0">
                <a:solidFill>
                  <a:srgbClr val="002060"/>
                </a:solidFill>
              </a:rPr>
              <a:t>Сообщество практиков проектного управления</a:t>
            </a:r>
            <a:endParaRPr lang="en-US" sz="3600" b="1" dirty="0">
              <a:solidFill>
                <a:srgbClr val="002060"/>
              </a:solidFill>
            </a:endParaRPr>
          </a:p>
          <a:p>
            <a:pPr algn="ctr">
              <a:spcAft>
                <a:spcPts val="600"/>
              </a:spcAft>
            </a:pPr>
            <a:r>
              <a:rPr lang="ru-RU" sz="3600" dirty="0">
                <a:solidFill>
                  <a:srgbClr val="00B050"/>
                </a:solidFill>
              </a:rPr>
              <a:t>Тема</a:t>
            </a:r>
            <a:r>
              <a:rPr lang="en-US" sz="3600" b="1" dirty="0">
                <a:solidFill>
                  <a:srgbClr val="00B050"/>
                </a:solidFill>
              </a:rPr>
              <a:t>: “</a:t>
            </a:r>
            <a:r>
              <a:rPr lang="ru-RU" sz="3600" b="1" dirty="0">
                <a:solidFill>
                  <a:srgbClr val="00B050"/>
                </a:solidFill>
              </a:rPr>
              <a:t>Заинтересованные стороны и риски, связанные с ними</a:t>
            </a:r>
            <a:r>
              <a:rPr lang="en-US" sz="3600" b="1" dirty="0">
                <a:solidFill>
                  <a:srgbClr val="00B050"/>
                </a:solidFill>
              </a:rPr>
              <a:t>”</a:t>
            </a:r>
            <a:r>
              <a:rPr lang="en-US" sz="3600" dirty="0">
                <a:solidFill>
                  <a:srgbClr val="00B050"/>
                </a:solidFill>
              </a:rPr>
              <a:t> </a:t>
            </a:r>
            <a:endParaRPr sz="3600" dirty="0">
              <a:solidFill>
                <a:srgbClr val="00B050"/>
              </a:solidFill>
            </a:endParaRPr>
          </a:p>
          <a:p>
            <a:pPr algn="ctr">
              <a:lnSpc>
                <a:spcPct val="120000"/>
              </a:lnSpc>
            </a:pPr>
            <a:r>
              <a:rPr lang="ru-RU" sz="2400" dirty="0">
                <a:solidFill>
                  <a:srgbClr val="002060"/>
                </a:solidFill>
              </a:rPr>
              <a:t>Спикер</a:t>
            </a:r>
            <a:r>
              <a:rPr lang="en-US" sz="2400" dirty="0">
                <a:solidFill>
                  <a:srgbClr val="002060"/>
                </a:solidFill>
              </a:rPr>
              <a:t>: </a:t>
            </a:r>
            <a:r>
              <a:rPr lang="ru-RU" sz="2400" dirty="0">
                <a:solidFill>
                  <a:srgbClr val="002060"/>
                </a:solidFill>
              </a:rPr>
              <a:t>Ускорев Илья</a:t>
            </a:r>
            <a:endParaRPr lang="en-US" sz="2400" dirty="0">
              <a:solidFill>
                <a:srgbClr val="002060"/>
              </a:solidFill>
            </a:endParaRPr>
          </a:p>
          <a:p>
            <a:pPr algn="ctr">
              <a:lnSpc>
                <a:spcPct val="120000"/>
              </a:lnSpc>
            </a:pPr>
            <a:r>
              <a:rPr lang="ru-RU" sz="2400" dirty="0">
                <a:solidFill>
                  <a:srgbClr val="002060"/>
                </a:solidFill>
              </a:rPr>
              <a:t>Дата</a:t>
            </a:r>
            <a:r>
              <a:rPr lang="en-US" sz="2400" dirty="0">
                <a:solidFill>
                  <a:srgbClr val="002060"/>
                </a:solidFill>
              </a:rPr>
              <a:t>: </a:t>
            </a:r>
            <a:r>
              <a:rPr lang="ru-RU" sz="2400" dirty="0">
                <a:solidFill>
                  <a:srgbClr val="002060"/>
                </a:solidFill>
              </a:rPr>
              <a:t>15.09.2022</a:t>
            </a:r>
            <a:endParaRPr lang="en-US" sz="2400" dirty="0">
              <a:solidFill>
                <a:srgbClr val="002060"/>
              </a:solidFill>
            </a:endParaRPr>
          </a:p>
        </p:txBody>
      </p:sp>
      <p:cxnSp>
        <p:nvCxnSpPr>
          <p:cNvPr id="7" name="Прямая соединительная линия 21">
            <a:extLst>
              <a:ext uri="{FF2B5EF4-FFF2-40B4-BE49-F238E27FC236}">
                <a16:creationId xmlns:a16="http://schemas.microsoft.com/office/drawing/2014/main" id="{AE6D3F38-3182-4CCF-B9FB-C17E7F5E01CB}"/>
              </a:ext>
            </a:extLst>
          </p:cNvPr>
          <p:cNvCxnSpPr>
            <a:cxnSpLocks/>
          </p:cNvCxnSpPr>
          <p:nvPr/>
        </p:nvCxnSpPr>
        <p:spPr>
          <a:xfrm>
            <a:off x="429582" y="6448048"/>
            <a:ext cx="90468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Рисунок 2">
            <a:extLst>
              <a:ext uri="{FF2B5EF4-FFF2-40B4-BE49-F238E27FC236}">
                <a16:creationId xmlns:a16="http://schemas.microsoft.com/office/drawing/2014/main" id="{CC228B3B-CE5B-63B2-1522-E25EC671BD2A}"/>
              </a:ext>
            </a:extLst>
          </p:cNvPr>
          <p:cNvPicPr>
            <a:picLocks noChangeAspect="1"/>
          </p:cNvPicPr>
          <p:nvPr/>
        </p:nvPicPr>
        <p:blipFill>
          <a:blip r:embed="rId2"/>
          <a:stretch>
            <a:fillRect/>
          </a:stretch>
        </p:blipFill>
        <p:spPr>
          <a:xfrm>
            <a:off x="753004" y="2881462"/>
            <a:ext cx="3090863" cy="2965625"/>
          </a:xfrm>
          <a:prstGeom prst="rect">
            <a:avLst/>
          </a:prstGeom>
        </p:spPr>
      </p:pic>
      <p:cxnSp>
        <p:nvCxnSpPr>
          <p:cNvPr id="4" name="Прямая соединительная линия 21">
            <a:extLst>
              <a:ext uri="{FF2B5EF4-FFF2-40B4-BE49-F238E27FC236}">
                <a16:creationId xmlns:a16="http://schemas.microsoft.com/office/drawing/2014/main" id="{8D3FF91F-E322-F08C-F138-890AD941B832}"/>
              </a:ext>
            </a:extLst>
          </p:cNvPr>
          <p:cNvCxnSpPr>
            <a:cxnSpLocks/>
          </p:cNvCxnSpPr>
          <p:nvPr/>
        </p:nvCxnSpPr>
        <p:spPr>
          <a:xfrm>
            <a:off x="429582" y="495981"/>
            <a:ext cx="90468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Рисунок 20">
            <a:extLst>
              <a:ext uri="{FF2B5EF4-FFF2-40B4-BE49-F238E27FC236}">
                <a16:creationId xmlns:a16="http://schemas.microsoft.com/office/drawing/2014/main" id="{C8296335-E806-6DA4-9DE0-C18A91C59A2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24320" y="5823789"/>
            <a:ext cx="1186231" cy="236090"/>
          </a:xfrm>
          <a:prstGeom prst="rect">
            <a:avLst/>
          </a:prstGeom>
          <a:noFill/>
          <a:ln>
            <a:noFill/>
          </a:ln>
        </p:spPr>
      </p:pic>
      <p:pic>
        <p:nvPicPr>
          <p:cNvPr id="5" name="Рисунок 4">
            <a:extLst>
              <a:ext uri="{FF2B5EF4-FFF2-40B4-BE49-F238E27FC236}">
                <a16:creationId xmlns:a16="http://schemas.microsoft.com/office/drawing/2014/main" id="{C3004065-6045-E1EA-4DDD-CC8D24630B8C}"/>
              </a:ext>
            </a:extLst>
          </p:cNvPr>
          <p:cNvPicPr>
            <a:picLocks noChangeAspect="1"/>
          </p:cNvPicPr>
          <p:nvPr/>
        </p:nvPicPr>
        <p:blipFill>
          <a:blip r:embed="rId4"/>
          <a:stretch>
            <a:fillRect/>
          </a:stretch>
        </p:blipFill>
        <p:spPr>
          <a:xfrm>
            <a:off x="1664747" y="1351284"/>
            <a:ext cx="1030310" cy="1070043"/>
          </a:xfrm>
          <a:prstGeom prst="rect">
            <a:avLst/>
          </a:prstGeom>
        </p:spPr>
      </p:pic>
      <p:sp>
        <p:nvSpPr>
          <p:cNvPr id="8" name="TextBox 7">
            <a:extLst>
              <a:ext uri="{FF2B5EF4-FFF2-40B4-BE49-F238E27FC236}">
                <a16:creationId xmlns:a16="http://schemas.microsoft.com/office/drawing/2014/main" id="{1A156946-E8C2-7A56-95DC-02B65224ED59}"/>
              </a:ext>
            </a:extLst>
          </p:cNvPr>
          <p:cNvSpPr txBox="1"/>
          <p:nvPr/>
        </p:nvSpPr>
        <p:spPr>
          <a:xfrm>
            <a:off x="1710807" y="884151"/>
            <a:ext cx="938190" cy="461665"/>
          </a:xfrm>
          <a:prstGeom prst="rect">
            <a:avLst/>
          </a:prstGeom>
          <a:noFill/>
        </p:spPr>
        <p:txBody>
          <a:bodyPr wrap="square" rtlCol="0">
            <a:spAutoFit/>
          </a:bodyPr>
          <a:lstStyle/>
          <a:p>
            <a:pPr algn="ctr"/>
            <a:r>
              <a:rPr lang="ru-RU" sz="1200" b="1" dirty="0">
                <a:solidFill>
                  <a:srgbClr val="FF0000"/>
                </a:solidFill>
              </a:rPr>
              <a:t>Под эгидой</a:t>
            </a:r>
            <a:endParaRPr lang="en-US" sz="1200" b="1" dirty="0">
              <a:solidFill>
                <a:srgbClr val="FF0000"/>
              </a:solidFill>
            </a:endParaRPr>
          </a:p>
        </p:txBody>
      </p:sp>
    </p:spTree>
    <p:extLst>
      <p:ext uri="{BB962C8B-B14F-4D97-AF65-F5344CB8AC3E}">
        <p14:creationId xmlns:p14="http://schemas.microsoft.com/office/powerpoint/2010/main" val="2347617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a:extLst>
              <a:ext uri="{FF2B5EF4-FFF2-40B4-BE49-F238E27FC236}">
                <a16:creationId xmlns:a16="http://schemas.microsoft.com/office/drawing/2014/main" id="{CECCE62A-2A37-4A6A-A5CF-44B41FB12EF9}"/>
              </a:ext>
            </a:extLst>
          </p:cNvPr>
          <p:cNvSpPr>
            <a:spLocks noGrp="1"/>
          </p:cNvSpPr>
          <p:nvPr>
            <p:ph type="sldNum" sz="quarter" idx="12"/>
          </p:nvPr>
        </p:nvSpPr>
        <p:spPr>
          <a:xfrm>
            <a:off x="9278711" y="231236"/>
            <a:ext cx="395411" cy="365125"/>
          </a:xfrm>
        </p:spPr>
        <p:txBody>
          <a:bodyPr/>
          <a:lstStyle/>
          <a:p>
            <a:pPr algn="ctr"/>
            <a:fld id="{99AB2FAD-C50D-436A-B623-AD953FB1C38C}" type="slidenum">
              <a:rPr lang="ko-KR" altLang="en-US" sz="1630" smtClean="0"/>
              <a:pPr algn="ctr"/>
              <a:t>10</a:t>
            </a:fld>
            <a:endParaRPr lang="ko-KR" altLang="en-US" sz="1630" dirty="0"/>
          </a:p>
        </p:txBody>
      </p:sp>
      <p:cxnSp>
        <p:nvCxnSpPr>
          <p:cNvPr id="6" name="Прямая соединительная линия 21">
            <a:extLst>
              <a:ext uri="{FF2B5EF4-FFF2-40B4-BE49-F238E27FC236}">
                <a16:creationId xmlns:a16="http://schemas.microsoft.com/office/drawing/2014/main" id="{4F2ACE13-0CCE-4496-AF10-05269902DE08}"/>
              </a:ext>
            </a:extLst>
          </p:cNvPr>
          <p:cNvCxnSpPr>
            <a:cxnSpLocks/>
          </p:cNvCxnSpPr>
          <p:nvPr/>
        </p:nvCxnSpPr>
        <p:spPr>
          <a:xfrm>
            <a:off x="429582" y="6448048"/>
            <a:ext cx="90468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oogle Shape;100;p2">
            <a:extLst>
              <a:ext uri="{FF2B5EF4-FFF2-40B4-BE49-F238E27FC236}">
                <a16:creationId xmlns:a16="http://schemas.microsoft.com/office/drawing/2014/main" id="{88387DB5-6287-40F9-97F9-A13F22BBBD6E}"/>
              </a:ext>
            </a:extLst>
          </p:cNvPr>
          <p:cNvCxnSpPr>
            <a:cxnSpLocks/>
          </p:cNvCxnSpPr>
          <p:nvPr/>
        </p:nvCxnSpPr>
        <p:spPr>
          <a:xfrm>
            <a:off x="9476417" y="0"/>
            <a:ext cx="0" cy="179118"/>
          </a:xfrm>
          <a:prstGeom prst="straightConnector1">
            <a:avLst/>
          </a:prstGeom>
          <a:noFill/>
          <a:ln w="9525" cap="flat" cmpd="sng">
            <a:solidFill>
              <a:schemeClr val="dk1"/>
            </a:solidFill>
            <a:prstDash val="solid"/>
            <a:round/>
            <a:headEnd type="none" w="sm" len="sm"/>
            <a:tailEnd type="none" w="sm" len="sm"/>
          </a:ln>
        </p:spPr>
      </p:cxnSp>
      <p:sp>
        <p:nvSpPr>
          <p:cNvPr id="11" name="TextBox 10">
            <a:extLst>
              <a:ext uri="{FF2B5EF4-FFF2-40B4-BE49-F238E27FC236}">
                <a16:creationId xmlns:a16="http://schemas.microsoft.com/office/drawing/2014/main" id="{404998B0-D264-45BD-A9FA-AC2EEAABCE3D}"/>
              </a:ext>
            </a:extLst>
          </p:cNvPr>
          <p:cNvSpPr txBox="1"/>
          <p:nvPr/>
        </p:nvSpPr>
        <p:spPr>
          <a:xfrm>
            <a:off x="489097" y="329243"/>
            <a:ext cx="1443024" cy="492443"/>
          </a:xfrm>
          <a:prstGeom prst="rect">
            <a:avLst/>
          </a:prstGeom>
          <a:noFill/>
        </p:spPr>
        <p:txBody>
          <a:bodyPr wrap="none" rtlCol="0">
            <a:spAutoFit/>
          </a:bodyPr>
          <a:lstStyle/>
          <a:p>
            <a:pPr lvl="0"/>
            <a:r>
              <a:rPr lang="en-US" sz="2600" b="1" dirty="0">
                <a:solidFill>
                  <a:schemeClr val="bg1"/>
                </a:solidFill>
              </a:rPr>
              <a:t>Content</a:t>
            </a:r>
          </a:p>
        </p:txBody>
      </p:sp>
      <p:sp>
        <p:nvSpPr>
          <p:cNvPr id="13" name="바닥글 개체 틀 3">
            <a:extLst>
              <a:ext uri="{FF2B5EF4-FFF2-40B4-BE49-F238E27FC236}">
                <a16:creationId xmlns:a16="http://schemas.microsoft.com/office/drawing/2014/main" id="{A524B604-2906-4FB0-BAB0-34F539FF78FE}"/>
              </a:ext>
            </a:extLst>
          </p:cNvPr>
          <p:cNvSpPr>
            <a:spLocks noGrp="1"/>
          </p:cNvSpPr>
          <p:nvPr>
            <p:ph type="ftr" sz="quarter" idx="11"/>
          </p:nvPr>
        </p:nvSpPr>
        <p:spPr>
          <a:xfrm>
            <a:off x="336445" y="6450539"/>
            <a:ext cx="2660755" cy="365126"/>
          </a:xfrm>
        </p:spPr>
        <p:txBody>
          <a:bodyPr/>
          <a:lstStyle/>
          <a:p>
            <a:pPr algn="l"/>
            <a:r>
              <a:rPr lang="ru-RU" altLang="ko-KR" sz="600" b="1" dirty="0">
                <a:latin typeface="Arial" panose="020B0604020202020204" pitchFamily="34" charset="0"/>
                <a:cs typeface="Arial" panose="020B0604020202020204" pitchFamily="34" charset="0"/>
              </a:rPr>
              <a:t>СППУ Сообщество практиков проектного управления</a:t>
            </a:r>
          </a:p>
          <a:p>
            <a:pPr algn="l"/>
            <a:r>
              <a:rPr lang="ru-RU" altLang="ko-KR" sz="600" b="1" dirty="0">
                <a:latin typeface="Arial" panose="020B0604020202020204" pitchFamily="34" charset="0"/>
                <a:cs typeface="Arial" panose="020B0604020202020204" pitchFamily="34" charset="0"/>
              </a:rPr>
              <a:t>Тема: “Заинтересованные стороны и риски связанные с ними” </a:t>
            </a:r>
          </a:p>
        </p:txBody>
      </p:sp>
      <p:cxnSp>
        <p:nvCxnSpPr>
          <p:cNvPr id="3" name="Прямая соединительная линия 21">
            <a:extLst>
              <a:ext uri="{FF2B5EF4-FFF2-40B4-BE49-F238E27FC236}">
                <a16:creationId xmlns:a16="http://schemas.microsoft.com/office/drawing/2014/main" id="{495B870A-60A7-A8EE-A1CC-6CDC162EA87B}"/>
              </a:ext>
            </a:extLst>
          </p:cNvPr>
          <p:cNvCxnSpPr>
            <a:cxnSpLocks/>
          </p:cNvCxnSpPr>
          <p:nvPr/>
        </p:nvCxnSpPr>
        <p:spPr>
          <a:xfrm>
            <a:off x="489097" y="716533"/>
            <a:ext cx="90468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바닥글 개체 틀 3">
            <a:extLst>
              <a:ext uri="{FF2B5EF4-FFF2-40B4-BE49-F238E27FC236}">
                <a16:creationId xmlns:a16="http://schemas.microsoft.com/office/drawing/2014/main" id="{9CDA00D7-2F51-C156-10AB-B20523A20CBF}"/>
              </a:ext>
            </a:extLst>
          </p:cNvPr>
          <p:cNvSpPr txBox="1">
            <a:spLocks/>
          </p:cNvSpPr>
          <p:nvPr/>
        </p:nvSpPr>
        <p:spPr>
          <a:xfrm>
            <a:off x="6908800" y="6450539"/>
            <a:ext cx="2660755" cy="36512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ru-RU" altLang="ko-KR" sz="600" b="1" dirty="0">
                <a:latin typeface="Arial" panose="020B0604020202020204" pitchFamily="34" charset="0"/>
                <a:cs typeface="Arial" panose="020B0604020202020204" pitchFamily="34" charset="0"/>
              </a:rPr>
              <a:t>Спикер: Ускорев Илья</a:t>
            </a:r>
          </a:p>
          <a:p>
            <a:pPr algn="r"/>
            <a:r>
              <a:rPr lang="ru-RU" altLang="ko-KR" sz="600" b="1" dirty="0">
                <a:latin typeface="Arial" panose="020B0604020202020204" pitchFamily="34" charset="0"/>
                <a:cs typeface="Arial" panose="020B0604020202020204" pitchFamily="34" charset="0"/>
              </a:rPr>
              <a:t>Дата: 15.09.2022 </a:t>
            </a:r>
          </a:p>
        </p:txBody>
      </p:sp>
      <p:pic>
        <p:nvPicPr>
          <p:cNvPr id="9" name="Рисунок 8" descr="Космонавт">
            <a:extLst>
              <a:ext uri="{FF2B5EF4-FFF2-40B4-BE49-F238E27FC236}">
                <a16:creationId xmlns:a16="http://schemas.microsoft.com/office/drawing/2014/main" id="{F887D7BB-78E0-6907-1D40-A9AA6FCBFD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6460" y="1042963"/>
            <a:ext cx="2362677" cy="2362677"/>
          </a:xfrm>
          <a:prstGeom prst="rect">
            <a:avLst/>
          </a:prstGeom>
        </p:spPr>
      </p:pic>
      <p:sp>
        <p:nvSpPr>
          <p:cNvPr id="10" name="TextBox 9">
            <a:extLst>
              <a:ext uri="{FF2B5EF4-FFF2-40B4-BE49-F238E27FC236}">
                <a16:creationId xmlns:a16="http://schemas.microsoft.com/office/drawing/2014/main" id="{D89E5809-1587-DD0B-FF78-606A5C10C2A9}"/>
              </a:ext>
            </a:extLst>
          </p:cNvPr>
          <p:cNvSpPr txBox="1"/>
          <p:nvPr/>
        </p:nvSpPr>
        <p:spPr>
          <a:xfrm>
            <a:off x="4478102" y="1311656"/>
            <a:ext cx="3928534" cy="3600986"/>
          </a:xfrm>
          <a:prstGeom prst="rect">
            <a:avLst/>
          </a:prstGeom>
          <a:blipFill>
            <a:blip r:embed="rId4"/>
            <a:tile tx="0" ty="0" sx="100000" sy="100000" flip="none" algn="tl"/>
          </a:blipFill>
        </p:spPr>
        <p:txBody>
          <a:bodyPr wrap="square" rtlCol="0">
            <a:spAutoFit/>
          </a:bodyPr>
          <a:lstStyle/>
          <a:p>
            <a:endParaRPr lang="ru-RU" dirty="0">
              <a:solidFill>
                <a:srgbClr val="00B050"/>
              </a:solidFill>
            </a:endParaRPr>
          </a:p>
          <a:p>
            <a:pPr algn="ctr"/>
            <a:r>
              <a:rPr lang="ru-RU" sz="4800" b="1" dirty="0">
                <a:solidFill>
                  <a:srgbClr val="00B050"/>
                </a:solidFill>
              </a:rPr>
              <a:t>Спасибо за внимание!</a:t>
            </a:r>
          </a:p>
          <a:p>
            <a:pPr algn="ctr"/>
            <a:endParaRPr lang="ru-RU" sz="3200" b="1" dirty="0">
              <a:solidFill>
                <a:srgbClr val="00B050"/>
              </a:solidFill>
            </a:endParaRPr>
          </a:p>
          <a:p>
            <a:pPr algn="ctr"/>
            <a:r>
              <a:rPr lang="ru-RU" sz="3200" b="1" dirty="0">
                <a:solidFill>
                  <a:srgbClr val="00B050"/>
                </a:solidFill>
              </a:rPr>
              <a:t>Готов ответить на ваши вопросы</a:t>
            </a:r>
            <a:r>
              <a:rPr lang="ru-RU" dirty="0">
                <a:solidFill>
                  <a:srgbClr val="00B050"/>
                </a:solidFill>
              </a:rPr>
              <a:t>.</a:t>
            </a:r>
          </a:p>
          <a:p>
            <a:endParaRPr lang="en-US" dirty="0">
              <a:solidFill>
                <a:schemeClr val="bg1"/>
              </a:solidFill>
            </a:endParaRPr>
          </a:p>
        </p:txBody>
      </p:sp>
      <p:pic>
        <p:nvPicPr>
          <p:cNvPr id="2050" name="Picture 2">
            <a:extLst>
              <a:ext uri="{FF2B5EF4-FFF2-40B4-BE49-F238E27FC236}">
                <a16:creationId xmlns:a16="http://schemas.microsoft.com/office/drawing/2014/main" id="{C0408B81-3AC9-1C56-E00B-5AD342AB44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0806" y="3520709"/>
            <a:ext cx="1073979" cy="710651"/>
          </a:xfrm>
          <a:prstGeom prst="rect">
            <a:avLst/>
          </a:prstGeom>
          <a:noFill/>
          <a:extLst>
            <a:ext uri="{909E8E84-426E-40DD-AFC4-6F175D3DCCD1}">
              <a14:hiddenFill xmlns:a14="http://schemas.microsoft.com/office/drawing/2010/main">
                <a:solidFill>
                  <a:srgbClr val="FFFFFF"/>
                </a:solidFill>
              </a14:hiddenFill>
            </a:ext>
          </a:extLst>
        </p:spPr>
      </p:pic>
      <p:pic>
        <p:nvPicPr>
          <p:cNvPr id="14" name="Рисунок 20">
            <a:extLst>
              <a:ext uri="{FF2B5EF4-FFF2-40B4-BE49-F238E27FC236}">
                <a16:creationId xmlns:a16="http://schemas.microsoft.com/office/drawing/2014/main" id="{0CEDF131-EEBC-298B-F23C-93904F68E91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084681" y="4676552"/>
            <a:ext cx="1186231" cy="236090"/>
          </a:xfrm>
          <a:prstGeom prst="rect">
            <a:avLst/>
          </a:prstGeom>
          <a:noFill/>
          <a:ln>
            <a:noFill/>
          </a:ln>
        </p:spPr>
      </p:pic>
      <p:sp>
        <p:nvSpPr>
          <p:cNvPr id="2" name="Google Shape;94;p1">
            <a:extLst>
              <a:ext uri="{FF2B5EF4-FFF2-40B4-BE49-F238E27FC236}">
                <a16:creationId xmlns:a16="http://schemas.microsoft.com/office/drawing/2014/main" id="{F50A007A-66FE-2ACC-1C6E-AD84B67C5A5B}"/>
              </a:ext>
            </a:extLst>
          </p:cNvPr>
          <p:cNvSpPr/>
          <p:nvPr/>
        </p:nvSpPr>
        <p:spPr>
          <a:xfrm>
            <a:off x="1932121" y="5133919"/>
            <a:ext cx="5514017" cy="1007548"/>
          </a:xfrm>
          <a:prstGeom prst="rect">
            <a:avLst/>
          </a:prstGeom>
          <a:noFill/>
          <a:ln>
            <a:noFill/>
          </a:ln>
        </p:spPr>
        <p:txBody>
          <a:bodyPr spcFirstLastPara="1" wrap="square" lIns="120006" tIns="59990" rIns="120006" bIns="59990" anchor="t" anchorCtr="0">
            <a:spAutoFit/>
          </a:bodyPr>
          <a:lstStyle/>
          <a:p>
            <a:pPr algn="ctr">
              <a:lnSpc>
                <a:spcPct val="120000"/>
              </a:lnSpc>
            </a:pPr>
            <a:r>
              <a:rPr lang="ru-RU" sz="2400" dirty="0">
                <a:solidFill>
                  <a:srgbClr val="002060"/>
                </a:solidFill>
              </a:rPr>
              <a:t>Ускорев Илья</a:t>
            </a:r>
            <a:endParaRPr lang="en-US" sz="2400" dirty="0">
              <a:solidFill>
                <a:srgbClr val="002060"/>
              </a:solidFill>
            </a:endParaRPr>
          </a:p>
          <a:p>
            <a:pPr algn="ctr">
              <a:lnSpc>
                <a:spcPct val="120000"/>
              </a:lnSpc>
            </a:pPr>
            <a:r>
              <a:rPr lang="en-US" sz="2400" dirty="0">
                <a:solidFill>
                  <a:srgbClr val="002060"/>
                </a:solidFill>
              </a:rPr>
              <a:t>E-mail: i.uskorev@gmail.com</a:t>
            </a:r>
          </a:p>
        </p:txBody>
      </p:sp>
    </p:spTree>
    <p:extLst>
      <p:ext uri="{BB962C8B-B14F-4D97-AF65-F5344CB8AC3E}">
        <p14:creationId xmlns:p14="http://schemas.microsoft.com/office/powerpoint/2010/main" val="593521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a:extLst>
              <a:ext uri="{FF2B5EF4-FFF2-40B4-BE49-F238E27FC236}">
                <a16:creationId xmlns:a16="http://schemas.microsoft.com/office/drawing/2014/main" id="{CECCE62A-2A37-4A6A-A5CF-44B41FB12EF9}"/>
              </a:ext>
            </a:extLst>
          </p:cNvPr>
          <p:cNvSpPr>
            <a:spLocks noGrp="1"/>
          </p:cNvSpPr>
          <p:nvPr>
            <p:ph type="sldNum" sz="quarter" idx="12"/>
          </p:nvPr>
        </p:nvSpPr>
        <p:spPr>
          <a:xfrm>
            <a:off x="9278711" y="231236"/>
            <a:ext cx="395411" cy="365125"/>
          </a:xfrm>
        </p:spPr>
        <p:txBody>
          <a:bodyPr/>
          <a:lstStyle/>
          <a:p>
            <a:pPr algn="ctr"/>
            <a:fld id="{99AB2FAD-C50D-436A-B623-AD953FB1C38C}" type="slidenum">
              <a:rPr lang="ko-KR" altLang="en-US" sz="1630" smtClean="0"/>
              <a:pPr algn="ctr"/>
              <a:t>2</a:t>
            </a:fld>
            <a:endParaRPr lang="ko-KR" altLang="en-US" sz="1630" dirty="0"/>
          </a:p>
        </p:txBody>
      </p:sp>
      <p:cxnSp>
        <p:nvCxnSpPr>
          <p:cNvPr id="6" name="Прямая соединительная линия 21">
            <a:extLst>
              <a:ext uri="{FF2B5EF4-FFF2-40B4-BE49-F238E27FC236}">
                <a16:creationId xmlns:a16="http://schemas.microsoft.com/office/drawing/2014/main" id="{4F2ACE13-0CCE-4496-AF10-05269902DE08}"/>
              </a:ext>
            </a:extLst>
          </p:cNvPr>
          <p:cNvCxnSpPr>
            <a:cxnSpLocks/>
          </p:cNvCxnSpPr>
          <p:nvPr/>
        </p:nvCxnSpPr>
        <p:spPr>
          <a:xfrm>
            <a:off x="429582" y="6448048"/>
            <a:ext cx="90468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oogle Shape;100;p2">
            <a:extLst>
              <a:ext uri="{FF2B5EF4-FFF2-40B4-BE49-F238E27FC236}">
                <a16:creationId xmlns:a16="http://schemas.microsoft.com/office/drawing/2014/main" id="{88387DB5-6287-40F9-97F9-A13F22BBBD6E}"/>
              </a:ext>
            </a:extLst>
          </p:cNvPr>
          <p:cNvCxnSpPr>
            <a:cxnSpLocks/>
          </p:cNvCxnSpPr>
          <p:nvPr/>
        </p:nvCxnSpPr>
        <p:spPr>
          <a:xfrm>
            <a:off x="9476417" y="0"/>
            <a:ext cx="0" cy="179118"/>
          </a:xfrm>
          <a:prstGeom prst="straightConnector1">
            <a:avLst/>
          </a:prstGeom>
          <a:noFill/>
          <a:ln w="9525" cap="flat" cmpd="sng">
            <a:solidFill>
              <a:schemeClr val="dk1"/>
            </a:solidFill>
            <a:prstDash val="solid"/>
            <a:round/>
            <a:headEnd type="none" w="sm" len="sm"/>
            <a:tailEnd type="none" w="sm" len="sm"/>
          </a:ln>
        </p:spPr>
      </p:cxnSp>
      <p:sp>
        <p:nvSpPr>
          <p:cNvPr id="11" name="TextBox 10">
            <a:extLst>
              <a:ext uri="{FF2B5EF4-FFF2-40B4-BE49-F238E27FC236}">
                <a16:creationId xmlns:a16="http://schemas.microsoft.com/office/drawing/2014/main" id="{404998B0-D264-45BD-A9FA-AC2EEAABCE3D}"/>
              </a:ext>
            </a:extLst>
          </p:cNvPr>
          <p:cNvSpPr txBox="1"/>
          <p:nvPr/>
        </p:nvSpPr>
        <p:spPr>
          <a:xfrm>
            <a:off x="489097" y="329243"/>
            <a:ext cx="1443024" cy="492443"/>
          </a:xfrm>
          <a:prstGeom prst="rect">
            <a:avLst/>
          </a:prstGeom>
          <a:noFill/>
        </p:spPr>
        <p:txBody>
          <a:bodyPr wrap="none" rtlCol="0">
            <a:spAutoFit/>
          </a:bodyPr>
          <a:lstStyle/>
          <a:p>
            <a:pPr lvl="0"/>
            <a:r>
              <a:rPr lang="en-US" sz="2600" b="1" dirty="0">
                <a:solidFill>
                  <a:schemeClr val="bg1"/>
                </a:solidFill>
              </a:rPr>
              <a:t>Content</a:t>
            </a:r>
          </a:p>
        </p:txBody>
      </p:sp>
      <p:sp>
        <p:nvSpPr>
          <p:cNvPr id="12" name="Google Shape;104;p2">
            <a:extLst>
              <a:ext uri="{FF2B5EF4-FFF2-40B4-BE49-F238E27FC236}">
                <a16:creationId xmlns:a16="http://schemas.microsoft.com/office/drawing/2014/main" id="{7549955B-0E8C-4D13-AB94-BE8E32043DD9}"/>
              </a:ext>
            </a:extLst>
          </p:cNvPr>
          <p:cNvSpPr txBox="1"/>
          <p:nvPr/>
        </p:nvSpPr>
        <p:spPr>
          <a:xfrm>
            <a:off x="892696" y="1053463"/>
            <a:ext cx="7819504" cy="1823221"/>
          </a:xfrm>
          <a:prstGeom prst="rect">
            <a:avLst/>
          </a:prstGeom>
          <a:noFill/>
          <a:ln>
            <a:noFill/>
          </a:ln>
        </p:spPr>
        <p:txBody>
          <a:bodyPr spcFirstLastPara="1" wrap="square" lIns="120006" tIns="59990" rIns="120006" bIns="59990" anchor="t" anchorCtr="0">
            <a:spAutoFit/>
          </a:bodyPr>
          <a:lstStyle/>
          <a:p>
            <a:pPr marL="228600" indent="-228600" rtl="0" eaLnBrk="0" fontAlgn="ctr" latinLnBrk="0" hangingPunct="0">
              <a:lnSpc>
                <a:spcPct val="107000"/>
              </a:lnSpc>
              <a:spcAft>
                <a:spcPts val="600"/>
              </a:spcAft>
              <a:buFont typeface="+mj-lt"/>
              <a:buAutoNum type="arabicPeriod"/>
            </a:pPr>
            <a:r>
              <a:rPr lang="ru-RU" sz="1600" b="1" i="0" u="none" strike="noStrike" kern="100" baseline="0" dirty="0">
                <a:solidFill>
                  <a:srgbClr val="000000"/>
                </a:solidFill>
                <a:effectLst/>
                <a:cs typeface="Arial" panose="020B0604020202020204" pitchFamily="34" charset="0"/>
              </a:rPr>
              <a:t>Кому всё это надо?</a:t>
            </a:r>
            <a:endParaRPr lang="en-US" sz="1600" b="1" dirty="0"/>
          </a:p>
          <a:p>
            <a:pPr marL="228600" indent="-228600" eaLnBrk="0" fontAlgn="ctr" hangingPunct="0">
              <a:lnSpc>
                <a:spcPct val="107000"/>
              </a:lnSpc>
              <a:spcAft>
                <a:spcPts val="600"/>
              </a:spcAft>
              <a:buFont typeface="+mj-lt"/>
              <a:buAutoNum type="arabicPeriod"/>
            </a:pPr>
            <a:r>
              <a:rPr lang="ru-RU" sz="1600" b="1" i="0" u="none" strike="noStrike" kern="100" baseline="0" dirty="0">
                <a:solidFill>
                  <a:srgbClr val="000000"/>
                </a:solidFill>
                <a:effectLst/>
                <a:cs typeface="Arial" panose="020B0604020202020204" pitchFamily="34" charset="0"/>
              </a:rPr>
              <a:t>Риски заинтересованных сторон</a:t>
            </a:r>
          </a:p>
          <a:p>
            <a:pPr marL="228600" indent="-228600" rtl="0" eaLnBrk="0" fontAlgn="ctr" latinLnBrk="0" hangingPunct="0">
              <a:lnSpc>
                <a:spcPct val="107000"/>
              </a:lnSpc>
              <a:spcAft>
                <a:spcPts val="600"/>
              </a:spcAft>
              <a:buFont typeface="+mj-lt"/>
              <a:buAutoNum type="arabicPeriod"/>
            </a:pPr>
            <a:r>
              <a:rPr lang="ru-RU" sz="1600" b="1" kern="100" dirty="0">
                <a:solidFill>
                  <a:srgbClr val="000000"/>
                </a:solidFill>
                <a:cs typeface="Arial" panose="020B0604020202020204" pitchFamily="34" charset="0"/>
              </a:rPr>
              <a:t>Влияния рисков</a:t>
            </a:r>
          </a:p>
          <a:p>
            <a:pPr marL="228600" indent="-228600" rtl="0" eaLnBrk="0" fontAlgn="ctr" latinLnBrk="0" hangingPunct="0">
              <a:lnSpc>
                <a:spcPct val="107000"/>
              </a:lnSpc>
              <a:spcAft>
                <a:spcPts val="600"/>
              </a:spcAft>
              <a:buFont typeface="+mj-lt"/>
              <a:buAutoNum type="arabicPeriod"/>
            </a:pPr>
            <a:r>
              <a:rPr lang="ru-RU" sz="1600" b="1" i="0" u="none" strike="noStrike" kern="100" baseline="0" dirty="0">
                <a:solidFill>
                  <a:srgbClr val="000000"/>
                </a:solidFill>
                <a:effectLst/>
                <a:cs typeface="Arial" panose="020B0604020202020204" pitchFamily="34" charset="0"/>
              </a:rPr>
              <a:t>РМ и работа по Корейски</a:t>
            </a:r>
            <a:endParaRPr lang="en-US" sz="1600" b="1" i="0" u="none" strike="noStrike" kern="100" baseline="0" dirty="0">
              <a:solidFill>
                <a:srgbClr val="000000"/>
              </a:solidFill>
              <a:effectLst/>
              <a:cs typeface="Arial" panose="020B0604020202020204" pitchFamily="34" charset="0"/>
            </a:endParaRPr>
          </a:p>
          <a:p>
            <a:pPr marL="228600" indent="-228600" rtl="0" eaLnBrk="0" fontAlgn="ctr" latinLnBrk="0" hangingPunct="0">
              <a:lnSpc>
                <a:spcPct val="107000"/>
              </a:lnSpc>
              <a:spcAft>
                <a:spcPts val="600"/>
              </a:spcAft>
              <a:buFont typeface="+mj-lt"/>
              <a:buAutoNum type="arabicPeriod"/>
            </a:pPr>
            <a:r>
              <a:rPr lang="ru-RU" sz="1600" b="1" kern="100" dirty="0">
                <a:solidFill>
                  <a:srgbClr val="000000"/>
                </a:solidFill>
                <a:cs typeface="Arial" panose="020B0604020202020204" pitchFamily="34" charset="0"/>
              </a:rPr>
              <a:t>Победителей не судят</a:t>
            </a:r>
            <a:endParaRPr lang="en-US" sz="1600" b="1" i="0" u="none" strike="noStrike" dirty="0">
              <a:effectLst/>
            </a:endParaRPr>
          </a:p>
        </p:txBody>
      </p:sp>
      <p:sp>
        <p:nvSpPr>
          <p:cNvPr id="13" name="바닥글 개체 틀 3">
            <a:extLst>
              <a:ext uri="{FF2B5EF4-FFF2-40B4-BE49-F238E27FC236}">
                <a16:creationId xmlns:a16="http://schemas.microsoft.com/office/drawing/2014/main" id="{A524B604-2906-4FB0-BAB0-34F539FF78FE}"/>
              </a:ext>
            </a:extLst>
          </p:cNvPr>
          <p:cNvSpPr>
            <a:spLocks noGrp="1"/>
          </p:cNvSpPr>
          <p:nvPr>
            <p:ph type="ftr" sz="quarter" idx="11"/>
          </p:nvPr>
        </p:nvSpPr>
        <p:spPr>
          <a:xfrm>
            <a:off x="336445" y="6450539"/>
            <a:ext cx="2660755" cy="365126"/>
          </a:xfrm>
        </p:spPr>
        <p:txBody>
          <a:bodyPr/>
          <a:lstStyle/>
          <a:p>
            <a:pPr algn="l"/>
            <a:r>
              <a:rPr lang="ru-RU" altLang="ko-KR" sz="600" b="1" dirty="0">
                <a:latin typeface="Arial" panose="020B0604020202020204" pitchFamily="34" charset="0"/>
                <a:cs typeface="Arial" panose="020B0604020202020204" pitchFamily="34" charset="0"/>
              </a:rPr>
              <a:t>СППУ Сообщество практиков проектного управления</a:t>
            </a:r>
          </a:p>
          <a:p>
            <a:pPr algn="l"/>
            <a:r>
              <a:rPr lang="ru-RU" altLang="ko-KR" sz="600" b="1" dirty="0">
                <a:latin typeface="Arial" panose="020B0604020202020204" pitchFamily="34" charset="0"/>
                <a:cs typeface="Arial" panose="020B0604020202020204" pitchFamily="34" charset="0"/>
              </a:rPr>
              <a:t>Тема: “Заинтересованные стороны и риски связанные с ними” </a:t>
            </a:r>
          </a:p>
        </p:txBody>
      </p:sp>
      <p:cxnSp>
        <p:nvCxnSpPr>
          <p:cNvPr id="3" name="Прямая соединительная линия 21">
            <a:extLst>
              <a:ext uri="{FF2B5EF4-FFF2-40B4-BE49-F238E27FC236}">
                <a16:creationId xmlns:a16="http://schemas.microsoft.com/office/drawing/2014/main" id="{495B870A-60A7-A8EE-A1CC-6CDC162EA87B}"/>
              </a:ext>
            </a:extLst>
          </p:cNvPr>
          <p:cNvCxnSpPr>
            <a:cxnSpLocks/>
          </p:cNvCxnSpPr>
          <p:nvPr/>
        </p:nvCxnSpPr>
        <p:spPr>
          <a:xfrm>
            <a:off x="489097" y="716533"/>
            <a:ext cx="90468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AB68BDB-CBF2-3AF9-2142-9F1533FB24A5}"/>
              </a:ext>
            </a:extLst>
          </p:cNvPr>
          <p:cNvSpPr txBox="1"/>
          <p:nvPr/>
        </p:nvSpPr>
        <p:spPr>
          <a:xfrm>
            <a:off x="405903" y="179118"/>
            <a:ext cx="4512733" cy="461665"/>
          </a:xfrm>
          <a:prstGeom prst="rect">
            <a:avLst/>
          </a:prstGeom>
          <a:noFill/>
        </p:spPr>
        <p:txBody>
          <a:bodyPr wrap="square" rtlCol="0">
            <a:spAutoFit/>
          </a:bodyPr>
          <a:lstStyle/>
          <a:p>
            <a:r>
              <a:rPr lang="ru-RU" sz="2400" b="1" dirty="0">
                <a:latin typeface="Calibri" panose="020F0502020204030204" pitchFamily="34" charset="0"/>
                <a:cs typeface="Calibri" panose="020F0502020204030204" pitchFamily="34" charset="0"/>
              </a:rPr>
              <a:t>Содержание </a:t>
            </a:r>
            <a:endParaRPr lang="en-US" sz="2400" b="1" dirty="0">
              <a:latin typeface="Calibri" panose="020F0502020204030204" pitchFamily="34" charset="0"/>
              <a:cs typeface="Calibri" panose="020F0502020204030204" pitchFamily="34" charset="0"/>
            </a:endParaRPr>
          </a:p>
        </p:txBody>
      </p:sp>
      <p:graphicFrame>
        <p:nvGraphicFramePr>
          <p:cNvPr id="15" name="Объект 14">
            <a:extLst>
              <a:ext uri="{FF2B5EF4-FFF2-40B4-BE49-F238E27FC236}">
                <a16:creationId xmlns:a16="http://schemas.microsoft.com/office/drawing/2014/main" id="{A60E73CE-9B9B-E413-49F2-BCA3D4DCA1DA}"/>
              </a:ext>
            </a:extLst>
          </p:cNvPr>
          <p:cNvGraphicFramePr>
            <a:graphicFrameLocks noChangeAspect="1"/>
          </p:cNvGraphicFramePr>
          <p:nvPr>
            <p:extLst>
              <p:ext uri="{D42A27DB-BD31-4B8C-83A1-F6EECF244321}">
                <p14:modId xmlns:p14="http://schemas.microsoft.com/office/powerpoint/2010/main" val="371782748"/>
              </p:ext>
            </p:extLst>
          </p:nvPr>
        </p:nvGraphicFramePr>
        <p:xfrm>
          <a:off x="1710514" y="3108462"/>
          <a:ext cx="6604000" cy="2430463"/>
        </p:xfrm>
        <a:graphic>
          <a:graphicData uri="http://schemas.openxmlformats.org/presentationml/2006/ole">
            <mc:AlternateContent xmlns:mc="http://schemas.openxmlformats.org/markup-compatibility/2006">
              <mc:Choice xmlns:v="urn:schemas-microsoft-com:vml" Requires="v">
                <p:oleObj spid="_x0000_s1025" name="Bitmap Image" r:id="rId3" imgW="11363400" imgH="4181400" progId="PBrush">
                  <p:embed/>
                </p:oleObj>
              </mc:Choice>
              <mc:Fallback>
                <p:oleObj name="Bitmap Image" r:id="rId3" imgW="11363400" imgH="4181400" progId="PBrush">
                  <p:embed/>
                  <p:pic>
                    <p:nvPicPr>
                      <p:cNvPr id="15" name="Объект 14">
                        <a:extLst>
                          <a:ext uri="{FF2B5EF4-FFF2-40B4-BE49-F238E27FC236}">
                            <a16:creationId xmlns:a16="http://schemas.microsoft.com/office/drawing/2014/main" id="{A60E73CE-9B9B-E413-49F2-BCA3D4DCA1DA}"/>
                          </a:ext>
                        </a:extLst>
                      </p:cNvPr>
                      <p:cNvPicPr/>
                      <p:nvPr/>
                    </p:nvPicPr>
                    <p:blipFill>
                      <a:blip r:embed="rId4"/>
                      <a:stretch>
                        <a:fillRect/>
                      </a:stretch>
                    </p:blipFill>
                    <p:spPr>
                      <a:xfrm>
                        <a:off x="1710514" y="3108462"/>
                        <a:ext cx="6604000" cy="2430463"/>
                      </a:xfrm>
                      <a:prstGeom prst="rect">
                        <a:avLst/>
                      </a:prstGeom>
                    </p:spPr>
                  </p:pic>
                </p:oleObj>
              </mc:Fallback>
            </mc:AlternateContent>
          </a:graphicData>
        </a:graphic>
      </p:graphicFrame>
      <p:sp>
        <p:nvSpPr>
          <p:cNvPr id="16" name="바닥글 개체 틀 3">
            <a:extLst>
              <a:ext uri="{FF2B5EF4-FFF2-40B4-BE49-F238E27FC236}">
                <a16:creationId xmlns:a16="http://schemas.microsoft.com/office/drawing/2014/main" id="{9CDA00D7-2F51-C156-10AB-B20523A20CBF}"/>
              </a:ext>
            </a:extLst>
          </p:cNvPr>
          <p:cNvSpPr txBox="1">
            <a:spLocks/>
          </p:cNvSpPr>
          <p:nvPr/>
        </p:nvSpPr>
        <p:spPr>
          <a:xfrm>
            <a:off x="6908800" y="6450539"/>
            <a:ext cx="2660755" cy="36512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ru-RU" altLang="ko-KR" sz="600" b="1" dirty="0">
                <a:latin typeface="Arial" panose="020B0604020202020204" pitchFamily="34" charset="0"/>
                <a:cs typeface="Arial" panose="020B0604020202020204" pitchFamily="34" charset="0"/>
              </a:rPr>
              <a:t>Спикер: Ускорев Илья</a:t>
            </a:r>
          </a:p>
          <a:p>
            <a:pPr algn="r"/>
            <a:r>
              <a:rPr lang="ru-RU" altLang="ko-KR" sz="600" b="1" dirty="0">
                <a:latin typeface="Arial" panose="020B0604020202020204" pitchFamily="34" charset="0"/>
                <a:cs typeface="Arial" panose="020B0604020202020204" pitchFamily="34" charset="0"/>
              </a:rPr>
              <a:t>Дата: 15.09.2022 </a:t>
            </a:r>
          </a:p>
        </p:txBody>
      </p:sp>
    </p:spTree>
    <p:extLst>
      <p:ext uri="{BB962C8B-B14F-4D97-AF65-F5344CB8AC3E}">
        <p14:creationId xmlns:p14="http://schemas.microsoft.com/office/powerpoint/2010/main" val="767168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a:extLst>
              <a:ext uri="{FF2B5EF4-FFF2-40B4-BE49-F238E27FC236}">
                <a16:creationId xmlns:a16="http://schemas.microsoft.com/office/drawing/2014/main" id="{CECCE62A-2A37-4A6A-A5CF-44B41FB12EF9}"/>
              </a:ext>
            </a:extLst>
          </p:cNvPr>
          <p:cNvSpPr>
            <a:spLocks noGrp="1"/>
          </p:cNvSpPr>
          <p:nvPr>
            <p:ph type="sldNum" sz="quarter" idx="12"/>
          </p:nvPr>
        </p:nvSpPr>
        <p:spPr>
          <a:xfrm>
            <a:off x="9278711" y="231236"/>
            <a:ext cx="395411" cy="365125"/>
          </a:xfrm>
        </p:spPr>
        <p:txBody>
          <a:bodyPr/>
          <a:lstStyle/>
          <a:p>
            <a:pPr algn="ctr"/>
            <a:fld id="{99AB2FAD-C50D-436A-B623-AD953FB1C38C}" type="slidenum">
              <a:rPr lang="ko-KR" altLang="en-US" sz="1630" smtClean="0"/>
              <a:pPr algn="ctr"/>
              <a:t>3</a:t>
            </a:fld>
            <a:endParaRPr lang="ko-KR" altLang="en-US" sz="1630" dirty="0"/>
          </a:p>
        </p:txBody>
      </p:sp>
      <p:cxnSp>
        <p:nvCxnSpPr>
          <p:cNvPr id="6" name="Прямая соединительная линия 21">
            <a:extLst>
              <a:ext uri="{FF2B5EF4-FFF2-40B4-BE49-F238E27FC236}">
                <a16:creationId xmlns:a16="http://schemas.microsoft.com/office/drawing/2014/main" id="{4F2ACE13-0CCE-4496-AF10-05269902DE08}"/>
              </a:ext>
            </a:extLst>
          </p:cNvPr>
          <p:cNvCxnSpPr>
            <a:cxnSpLocks/>
          </p:cNvCxnSpPr>
          <p:nvPr/>
        </p:nvCxnSpPr>
        <p:spPr>
          <a:xfrm>
            <a:off x="429582" y="6448048"/>
            <a:ext cx="90468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oogle Shape;100;p2">
            <a:extLst>
              <a:ext uri="{FF2B5EF4-FFF2-40B4-BE49-F238E27FC236}">
                <a16:creationId xmlns:a16="http://schemas.microsoft.com/office/drawing/2014/main" id="{88387DB5-6287-40F9-97F9-A13F22BBBD6E}"/>
              </a:ext>
            </a:extLst>
          </p:cNvPr>
          <p:cNvCxnSpPr>
            <a:cxnSpLocks/>
          </p:cNvCxnSpPr>
          <p:nvPr/>
        </p:nvCxnSpPr>
        <p:spPr>
          <a:xfrm>
            <a:off x="9476417" y="0"/>
            <a:ext cx="0" cy="179118"/>
          </a:xfrm>
          <a:prstGeom prst="straightConnector1">
            <a:avLst/>
          </a:prstGeom>
          <a:noFill/>
          <a:ln w="9525" cap="flat" cmpd="sng">
            <a:solidFill>
              <a:schemeClr val="dk1"/>
            </a:solidFill>
            <a:prstDash val="solid"/>
            <a:round/>
            <a:headEnd type="none" w="sm" len="sm"/>
            <a:tailEnd type="none" w="sm" len="sm"/>
          </a:ln>
        </p:spPr>
      </p:cxnSp>
      <p:sp>
        <p:nvSpPr>
          <p:cNvPr id="13" name="바닥글 개체 틀 3">
            <a:extLst>
              <a:ext uri="{FF2B5EF4-FFF2-40B4-BE49-F238E27FC236}">
                <a16:creationId xmlns:a16="http://schemas.microsoft.com/office/drawing/2014/main" id="{A524B604-2906-4FB0-BAB0-34F539FF78FE}"/>
              </a:ext>
            </a:extLst>
          </p:cNvPr>
          <p:cNvSpPr>
            <a:spLocks noGrp="1"/>
          </p:cNvSpPr>
          <p:nvPr>
            <p:ph type="ftr" sz="quarter" idx="11"/>
          </p:nvPr>
        </p:nvSpPr>
        <p:spPr>
          <a:xfrm>
            <a:off x="336445" y="6450539"/>
            <a:ext cx="2660755" cy="365126"/>
          </a:xfrm>
        </p:spPr>
        <p:txBody>
          <a:bodyPr/>
          <a:lstStyle/>
          <a:p>
            <a:pPr algn="l"/>
            <a:r>
              <a:rPr lang="ru-RU" altLang="ko-KR" sz="600" b="1" dirty="0">
                <a:latin typeface="Arial" panose="020B0604020202020204" pitchFamily="34" charset="0"/>
                <a:cs typeface="Arial" panose="020B0604020202020204" pitchFamily="34" charset="0"/>
              </a:rPr>
              <a:t>СППУ Сообщество практиков проектного управления</a:t>
            </a:r>
          </a:p>
          <a:p>
            <a:pPr algn="l"/>
            <a:r>
              <a:rPr lang="ru-RU" altLang="ko-KR" sz="600" b="1" dirty="0">
                <a:latin typeface="Arial" panose="020B0604020202020204" pitchFamily="34" charset="0"/>
                <a:cs typeface="Arial" panose="020B0604020202020204" pitchFamily="34" charset="0"/>
              </a:rPr>
              <a:t>Тема: “Заинтересованные стороны и риски связанные с ними” </a:t>
            </a:r>
          </a:p>
        </p:txBody>
      </p:sp>
      <p:cxnSp>
        <p:nvCxnSpPr>
          <p:cNvPr id="3" name="Прямая соединительная линия 21">
            <a:extLst>
              <a:ext uri="{FF2B5EF4-FFF2-40B4-BE49-F238E27FC236}">
                <a16:creationId xmlns:a16="http://schemas.microsoft.com/office/drawing/2014/main" id="{495B870A-60A7-A8EE-A1CC-6CDC162EA87B}"/>
              </a:ext>
            </a:extLst>
          </p:cNvPr>
          <p:cNvCxnSpPr>
            <a:cxnSpLocks/>
          </p:cNvCxnSpPr>
          <p:nvPr/>
        </p:nvCxnSpPr>
        <p:spPr>
          <a:xfrm>
            <a:off x="489097" y="716533"/>
            <a:ext cx="90468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AB68BDB-CBF2-3AF9-2142-9F1533FB24A5}"/>
              </a:ext>
            </a:extLst>
          </p:cNvPr>
          <p:cNvSpPr txBox="1"/>
          <p:nvPr/>
        </p:nvSpPr>
        <p:spPr>
          <a:xfrm>
            <a:off x="405903" y="179118"/>
            <a:ext cx="4512733" cy="461665"/>
          </a:xfrm>
          <a:prstGeom prst="rect">
            <a:avLst/>
          </a:prstGeom>
          <a:noFill/>
        </p:spPr>
        <p:txBody>
          <a:bodyPr wrap="square" rtlCol="0">
            <a:spAutoFit/>
          </a:bodyPr>
          <a:lstStyle/>
          <a:p>
            <a:r>
              <a:rPr lang="ru-RU" sz="2400" b="1" dirty="0">
                <a:latin typeface="Calibri" panose="020F0502020204030204" pitchFamily="34" charset="0"/>
                <a:cs typeface="Calibri" panose="020F0502020204030204" pitchFamily="34" charset="0"/>
              </a:rPr>
              <a:t>1. Кому всё это надо? </a:t>
            </a:r>
            <a:endParaRPr lang="en-US" sz="2400" b="1" dirty="0">
              <a:latin typeface="Calibri" panose="020F0502020204030204" pitchFamily="34" charset="0"/>
              <a:cs typeface="Calibri" panose="020F0502020204030204" pitchFamily="34" charset="0"/>
            </a:endParaRPr>
          </a:p>
        </p:txBody>
      </p:sp>
      <p:sp>
        <p:nvSpPr>
          <p:cNvPr id="16" name="바닥글 개체 틀 3">
            <a:extLst>
              <a:ext uri="{FF2B5EF4-FFF2-40B4-BE49-F238E27FC236}">
                <a16:creationId xmlns:a16="http://schemas.microsoft.com/office/drawing/2014/main" id="{9CDA00D7-2F51-C156-10AB-B20523A20CBF}"/>
              </a:ext>
            </a:extLst>
          </p:cNvPr>
          <p:cNvSpPr txBox="1">
            <a:spLocks/>
          </p:cNvSpPr>
          <p:nvPr/>
        </p:nvSpPr>
        <p:spPr>
          <a:xfrm>
            <a:off x="6908800" y="6450539"/>
            <a:ext cx="2660755" cy="36512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ru-RU" altLang="ko-KR" sz="600" b="1" dirty="0">
                <a:latin typeface="Arial" panose="020B0604020202020204" pitchFamily="34" charset="0"/>
                <a:cs typeface="Arial" panose="020B0604020202020204" pitchFamily="34" charset="0"/>
              </a:rPr>
              <a:t>Спикер: Ускорев Илья</a:t>
            </a:r>
          </a:p>
          <a:p>
            <a:pPr algn="r"/>
            <a:r>
              <a:rPr lang="ru-RU" altLang="ko-KR" sz="600" b="1" dirty="0">
                <a:latin typeface="Arial" panose="020B0604020202020204" pitchFamily="34" charset="0"/>
                <a:cs typeface="Arial" panose="020B0604020202020204" pitchFamily="34" charset="0"/>
              </a:rPr>
              <a:t>Дата: 15.09.2022 </a:t>
            </a:r>
          </a:p>
        </p:txBody>
      </p:sp>
      <p:grpSp>
        <p:nvGrpSpPr>
          <p:cNvPr id="26" name="Группа 25">
            <a:extLst>
              <a:ext uri="{FF2B5EF4-FFF2-40B4-BE49-F238E27FC236}">
                <a16:creationId xmlns:a16="http://schemas.microsoft.com/office/drawing/2014/main" id="{1E2ADBE5-0304-82C7-8FCF-D6DC84242276}"/>
              </a:ext>
            </a:extLst>
          </p:cNvPr>
          <p:cNvGrpSpPr/>
          <p:nvPr/>
        </p:nvGrpSpPr>
        <p:grpSpPr>
          <a:xfrm>
            <a:off x="4297927" y="3696924"/>
            <a:ext cx="1490133" cy="1305570"/>
            <a:chOff x="4100209" y="3159582"/>
            <a:chExt cx="1490133" cy="1305570"/>
          </a:xfrm>
        </p:grpSpPr>
        <p:sp>
          <p:nvSpPr>
            <p:cNvPr id="19" name="Овал 18">
              <a:extLst>
                <a:ext uri="{FF2B5EF4-FFF2-40B4-BE49-F238E27FC236}">
                  <a16:creationId xmlns:a16="http://schemas.microsoft.com/office/drawing/2014/main" id="{9B4A4371-20D0-CF45-8176-F0C09747CDD9}"/>
                </a:ext>
              </a:extLst>
            </p:cNvPr>
            <p:cNvSpPr/>
            <p:nvPr/>
          </p:nvSpPr>
          <p:spPr>
            <a:xfrm>
              <a:off x="4100209" y="3159582"/>
              <a:ext cx="1490133" cy="13055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58278D5-7DA8-6140-6C9C-859A584F6229}"/>
                </a:ext>
              </a:extLst>
            </p:cNvPr>
            <p:cNvSpPr txBox="1"/>
            <p:nvPr/>
          </p:nvSpPr>
          <p:spPr>
            <a:xfrm>
              <a:off x="4159961" y="3321874"/>
              <a:ext cx="1397750" cy="1077218"/>
            </a:xfrm>
            <a:prstGeom prst="rect">
              <a:avLst/>
            </a:prstGeom>
            <a:noFill/>
          </p:spPr>
          <p:txBody>
            <a:bodyPr wrap="square" rtlCol="0">
              <a:spAutoFit/>
            </a:bodyPr>
            <a:lstStyle/>
            <a:p>
              <a:pPr algn="ctr"/>
              <a:r>
                <a:rPr lang="ru-RU" sz="2800" dirty="0">
                  <a:solidFill>
                    <a:schemeClr val="bg1"/>
                  </a:solidFill>
                </a:rPr>
                <a:t>Проект</a:t>
              </a:r>
            </a:p>
            <a:p>
              <a:pPr algn="ctr"/>
              <a:r>
                <a:rPr lang="ru-RU" dirty="0"/>
                <a:t>Продукт, услуги)</a:t>
              </a:r>
              <a:endParaRPr lang="en-US" dirty="0"/>
            </a:p>
          </p:txBody>
        </p:sp>
      </p:grpSp>
      <p:sp>
        <p:nvSpPr>
          <p:cNvPr id="21" name="Овал 20">
            <a:extLst>
              <a:ext uri="{FF2B5EF4-FFF2-40B4-BE49-F238E27FC236}">
                <a16:creationId xmlns:a16="http://schemas.microsoft.com/office/drawing/2014/main" id="{1BC40C9F-FD2B-42CD-0AC8-776EF4CA3BFC}"/>
              </a:ext>
            </a:extLst>
          </p:cNvPr>
          <p:cNvSpPr/>
          <p:nvPr/>
        </p:nvSpPr>
        <p:spPr>
          <a:xfrm>
            <a:off x="4015290" y="1365735"/>
            <a:ext cx="5569120" cy="491895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Овал 21">
            <a:extLst>
              <a:ext uri="{FF2B5EF4-FFF2-40B4-BE49-F238E27FC236}">
                <a16:creationId xmlns:a16="http://schemas.microsoft.com/office/drawing/2014/main" id="{ECA3F6C4-4B98-5F8D-8638-4C7973DE61D8}"/>
              </a:ext>
            </a:extLst>
          </p:cNvPr>
          <p:cNvSpPr/>
          <p:nvPr/>
        </p:nvSpPr>
        <p:spPr>
          <a:xfrm>
            <a:off x="397715" y="1350700"/>
            <a:ext cx="5691570" cy="491895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Группа 24">
            <a:extLst>
              <a:ext uri="{FF2B5EF4-FFF2-40B4-BE49-F238E27FC236}">
                <a16:creationId xmlns:a16="http://schemas.microsoft.com/office/drawing/2014/main" id="{D2E337BD-A4E5-4969-546F-59BC1AB6D3EF}"/>
              </a:ext>
            </a:extLst>
          </p:cNvPr>
          <p:cNvGrpSpPr/>
          <p:nvPr/>
        </p:nvGrpSpPr>
        <p:grpSpPr>
          <a:xfrm>
            <a:off x="4034433" y="745924"/>
            <a:ext cx="1936858" cy="739756"/>
            <a:chOff x="871639" y="1080301"/>
            <a:chExt cx="1936858" cy="739756"/>
          </a:xfrm>
        </p:grpSpPr>
        <p:sp>
          <p:nvSpPr>
            <p:cNvPr id="23" name="Овал 22">
              <a:extLst>
                <a:ext uri="{FF2B5EF4-FFF2-40B4-BE49-F238E27FC236}">
                  <a16:creationId xmlns:a16="http://schemas.microsoft.com/office/drawing/2014/main" id="{2BD4A2F5-3536-6415-FEDC-23C43FF304B6}"/>
                </a:ext>
              </a:extLst>
            </p:cNvPr>
            <p:cNvSpPr/>
            <p:nvPr/>
          </p:nvSpPr>
          <p:spPr>
            <a:xfrm>
              <a:off x="871639" y="1080301"/>
              <a:ext cx="1936858" cy="739756"/>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DAF0FC-0309-547A-73D0-5D6A7FFCB03E}"/>
                </a:ext>
              </a:extLst>
            </p:cNvPr>
            <p:cNvSpPr txBox="1"/>
            <p:nvPr/>
          </p:nvSpPr>
          <p:spPr>
            <a:xfrm>
              <a:off x="973666" y="1185050"/>
              <a:ext cx="1834831" cy="523220"/>
            </a:xfrm>
            <a:prstGeom prst="rect">
              <a:avLst/>
            </a:prstGeom>
            <a:noFill/>
          </p:spPr>
          <p:txBody>
            <a:bodyPr wrap="square" rtlCol="0">
              <a:spAutoFit/>
            </a:bodyPr>
            <a:lstStyle/>
            <a:p>
              <a:pPr algn="ctr"/>
              <a:r>
                <a:rPr lang="ru-RU" sz="2800" b="1" dirty="0">
                  <a:solidFill>
                    <a:srgbClr val="FF0000"/>
                  </a:solidFill>
                </a:rPr>
                <a:t>Заказчик</a:t>
              </a:r>
              <a:endParaRPr lang="en-US" sz="2800" b="1" dirty="0">
                <a:solidFill>
                  <a:srgbClr val="FF0000"/>
                </a:solidFill>
              </a:endParaRPr>
            </a:p>
          </p:txBody>
        </p:sp>
      </p:grpSp>
      <p:cxnSp>
        <p:nvCxnSpPr>
          <p:cNvPr id="28" name="Прямая со стрелкой 27">
            <a:extLst>
              <a:ext uri="{FF2B5EF4-FFF2-40B4-BE49-F238E27FC236}">
                <a16:creationId xmlns:a16="http://schemas.microsoft.com/office/drawing/2014/main" id="{8E8911A6-9D64-13B3-E8CF-33078627B6A8}"/>
              </a:ext>
            </a:extLst>
          </p:cNvPr>
          <p:cNvCxnSpPr>
            <a:cxnSpLocks/>
          </p:cNvCxnSpPr>
          <p:nvPr/>
        </p:nvCxnSpPr>
        <p:spPr>
          <a:xfrm>
            <a:off x="5033803" y="3429000"/>
            <a:ext cx="0" cy="25879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9" name="Группа 28">
            <a:extLst>
              <a:ext uri="{FF2B5EF4-FFF2-40B4-BE49-F238E27FC236}">
                <a16:creationId xmlns:a16="http://schemas.microsoft.com/office/drawing/2014/main" id="{8BC4401E-963A-BE8E-AE70-33B784BE244D}"/>
              </a:ext>
            </a:extLst>
          </p:cNvPr>
          <p:cNvGrpSpPr/>
          <p:nvPr/>
        </p:nvGrpSpPr>
        <p:grpSpPr>
          <a:xfrm>
            <a:off x="1156708" y="4788257"/>
            <a:ext cx="2700860" cy="572712"/>
            <a:chOff x="222924" y="761401"/>
            <a:chExt cx="3258660" cy="572712"/>
          </a:xfrm>
        </p:grpSpPr>
        <p:sp>
          <p:nvSpPr>
            <p:cNvPr id="30" name="Овал 29">
              <a:extLst>
                <a:ext uri="{FF2B5EF4-FFF2-40B4-BE49-F238E27FC236}">
                  <a16:creationId xmlns:a16="http://schemas.microsoft.com/office/drawing/2014/main" id="{4598342D-3FA5-E3AB-0D4E-E432D012F25A}"/>
                </a:ext>
              </a:extLst>
            </p:cNvPr>
            <p:cNvSpPr/>
            <p:nvPr/>
          </p:nvSpPr>
          <p:spPr>
            <a:xfrm>
              <a:off x="354053" y="761401"/>
              <a:ext cx="3051161" cy="572712"/>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8620CBA-ACB9-1222-A1E8-9156A4A695A4}"/>
                </a:ext>
              </a:extLst>
            </p:cNvPr>
            <p:cNvSpPr txBox="1"/>
            <p:nvPr/>
          </p:nvSpPr>
          <p:spPr>
            <a:xfrm>
              <a:off x="222924" y="804183"/>
              <a:ext cx="3258660" cy="507831"/>
            </a:xfrm>
            <a:prstGeom prst="rect">
              <a:avLst/>
            </a:prstGeom>
            <a:noFill/>
          </p:spPr>
          <p:txBody>
            <a:bodyPr wrap="square" rtlCol="0">
              <a:spAutoFit/>
            </a:bodyPr>
            <a:lstStyle/>
            <a:p>
              <a:pPr algn="ctr"/>
              <a:r>
                <a:rPr lang="ru-RU" sz="1600" b="1" dirty="0">
                  <a:solidFill>
                    <a:srgbClr val="FF0000"/>
                  </a:solidFill>
                </a:rPr>
                <a:t>Гражданское общество</a:t>
              </a:r>
            </a:p>
            <a:p>
              <a:pPr algn="ctr"/>
              <a:r>
                <a:rPr lang="ru-RU" sz="1100" b="1" dirty="0"/>
                <a:t>(польза и ценности)</a:t>
              </a:r>
              <a:endParaRPr lang="en-US" sz="1100" b="1" dirty="0"/>
            </a:p>
          </p:txBody>
        </p:sp>
      </p:grpSp>
      <p:grpSp>
        <p:nvGrpSpPr>
          <p:cNvPr id="40" name="Группа 39">
            <a:extLst>
              <a:ext uri="{FF2B5EF4-FFF2-40B4-BE49-F238E27FC236}">
                <a16:creationId xmlns:a16="http://schemas.microsoft.com/office/drawing/2014/main" id="{A00F5E92-922C-D5B6-767E-930FBD469135}"/>
              </a:ext>
            </a:extLst>
          </p:cNvPr>
          <p:cNvGrpSpPr/>
          <p:nvPr/>
        </p:nvGrpSpPr>
        <p:grpSpPr>
          <a:xfrm>
            <a:off x="876425" y="4058197"/>
            <a:ext cx="2409076" cy="604769"/>
            <a:chOff x="1322056" y="3076777"/>
            <a:chExt cx="2409076" cy="604769"/>
          </a:xfrm>
        </p:grpSpPr>
        <p:sp>
          <p:nvSpPr>
            <p:cNvPr id="33" name="Овал 32">
              <a:extLst>
                <a:ext uri="{FF2B5EF4-FFF2-40B4-BE49-F238E27FC236}">
                  <a16:creationId xmlns:a16="http://schemas.microsoft.com/office/drawing/2014/main" id="{4311958F-9B14-C133-DD8A-022A0E2B1B47}"/>
                </a:ext>
              </a:extLst>
            </p:cNvPr>
            <p:cNvSpPr/>
            <p:nvPr/>
          </p:nvSpPr>
          <p:spPr>
            <a:xfrm>
              <a:off x="1346535" y="3076777"/>
              <a:ext cx="2384597" cy="604769"/>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C0123674-23B2-6952-F359-C4F9D4DC8447}"/>
                </a:ext>
              </a:extLst>
            </p:cNvPr>
            <p:cNvSpPr txBox="1"/>
            <p:nvPr/>
          </p:nvSpPr>
          <p:spPr>
            <a:xfrm>
              <a:off x="1322056" y="3125247"/>
              <a:ext cx="2407906" cy="507831"/>
            </a:xfrm>
            <a:prstGeom prst="rect">
              <a:avLst/>
            </a:prstGeom>
            <a:noFill/>
          </p:spPr>
          <p:txBody>
            <a:bodyPr wrap="square" rtlCol="0">
              <a:spAutoFit/>
            </a:bodyPr>
            <a:lstStyle/>
            <a:p>
              <a:pPr algn="ctr"/>
              <a:r>
                <a:rPr lang="ru-RU" sz="1600" b="1" dirty="0">
                  <a:solidFill>
                    <a:srgbClr val="FF0000"/>
                  </a:solidFill>
                </a:rPr>
                <a:t>Научное сообщество </a:t>
              </a:r>
              <a:r>
                <a:rPr lang="ru-RU" sz="1100" b="1" dirty="0"/>
                <a:t>(развитие науки, прогресс)</a:t>
              </a:r>
              <a:endParaRPr lang="en-US" sz="1100" b="1" dirty="0"/>
            </a:p>
          </p:txBody>
        </p:sp>
      </p:grpSp>
      <p:grpSp>
        <p:nvGrpSpPr>
          <p:cNvPr id="35" name="Группа 34">
            <a:extLst>
              <a:ext uri="{FF2B5EF4-FFF2-40B4-BE49-F238E27FC236}">
                <a16:creationId xmlns:a16="http://schemas.microsoft.com/office/drawing/2014/main" id="{4D38B2D9-68B0-4B0D-F9EA-AEC238DB9F54}"/>
              </a:ext>
            </a:extLst>
          </p:cNvPr>
          <p:cNvGrpSpPr/>
          <p:nvPr/>
        </p:nvGrpSpPr>
        <p:grpSpPr>
          <a:xfrm>
            <a:off x="2735430" y="1427698"/>
            <a:ext cx="1533134" cy="575366"/>
            <a:chOff x="975388" y="1080706"/>
            <a:chExt cx="583691" cy="575366"/>
          </a:xfrm>
        </p:grpSpPr>
        <p:sp>
          <p:nvSpPr>
            <p:cNvPr id="36" name="Овал 35">
              <a:extLst>
                <a:ext uri="{FF2B5EF4-FFF2-40B4-BE49-F238E27FC236}">
                  <a16:creationId xmlns:a16="http://schemas.microsoft.com/office/drawing/2014/main" id="{E76126BA-60AF-2BBB-C437-3106D0C11CF9}"/>
                </a:ext>
              </a:extLst>
            </p:cNvPr>
            <p:cNvSpPr/>
            <p:nvPr/>
          </p:nvSpPr>
          <p:spPr>
            <a:xfrm>
              <a:off x="975388" y="1083360"/>
              <a:ext cx="567266" cy="572712"/>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71A6DE5E-60DA-DAB6-D2A0-E68042E7E232}"/>
                </a:ext>
              </a:extLst>
            </p:cNvPr>
            <p:cNvSpPr txBox="1"/>
            <p:nvPr/>
          </p:nvSpPr>
          <p:spPr>
            <a:xfrm>
              <a:off x="991813" y="1080706"/>
              <a:ext cx="567266" cy="538609"/>
            </a:xfrm>
            <a:prstGeom prst="rect">
              <a:avLst/>
            </a:prstGeom>
            <a:noFill/>
          </p:spPr>
          <p:txBody>
            <a:bodyPr wrap="square" rtlCol="0">
              <a:spAutoFit/>
            </a:bodyPr>
            <a:lstStyle/>
            <a:p>
              <a:pPr algn="ctr"/>
              <a:r>
                <a:rPr lang="ru-RU" sz="1600" b="1" dirty="0">
                  <a:solidFill>
                    <a:srgbClr val="FF0000"/>
                  </a:solidFill>
                </a:rPr>
                <a:t>Государство </a:t>
              </a:r>
              <a:r>
                <a:rPr lang="ru-RU" b="1" dirty="0">
                  <a:solidFill>
                    <a:srgbClr val="FF0000"/>
                  </a:solidFill>
                </a:rPr>
                <a:t> </a:t>
              </a:r>
              <a:r>
                <a:rPr lang="ru-RU" sz="1100" b="1" dirty="0"/>
                <a:t>(престиж)</a:t>
              </a:r>
              <a:endParaRPr lang="en-US" sz="1100" b="1" dirty="0"/>
            </a:p>
          </p:txBody>
        </p:sp>
      </p:grpSp>
      <p:sp>
        <p:nvSpPr>
          <p:cNvPr id="38" name="TextBox 37">
            <a:extLst>
              <a:ext uri="{FF2B5EF4-FFF2-40B4-BE49-F238E27FC236}">
                <a16:creationId xmlns:a16="http://schemas.microsoft.com/office/drawing/2014/main" id="{358591B2-04E7-6156-1347-9175313B16F1}"/>
              </a:ext>
            </a:extLst>
          </p:cNvPr>
          <p:cNvSpPr txBox="1"/>
          <p:nvPr/>
        </p:nvSpPr>
        <p:spPr>
          <a:xfrm>
            <a:off x="1817516" y="897439"/>
            <a:ext cx="2407906" cy="369332"/>
          </a:xfrm>
          <a:prstGeom prst="rect">
            <a:avLst/>
          </a:prstGeom>
          <a:noFill/>
        </p:spPr>
        <p:txBody>
          <a:bodyPr wrap="square" rtlCol="0">
            <a:spAutoFit/>
          </a:bodyPr>
          <a:lstStyle/>
          <a:p>
            <a:pPr algn="ctr"/>
            <a:r>
              <a:rPr lang="ru-RU" dirty="0"/>
              <a:t>Внешние стороны</a:t>
            </a:r>
            <a:endParaRPr lang="en-US" dirty="0"/>
          </a:p>
        </p:txBody>
      </p:sp>
      <p:sp>
        <p:nvSpPr>
          <p:cNvPr id="39" name="TextBox 38">
            <a:extLst>
              <a:ext uri="{FF2B5EF4-FFF2-40B4-BE49-F238E27FC236}">
                <a16:creationId xmlns:a16="http://schemas.microsoft.com/office/drawing/2014/main" id="{749F3487-C929-7083-64B0-BBDE48751AD7}"/>
              </a:ext>
            </a:extLst>
          </p:cNvPr>
          <p:cNvSpPr txBox="1"/>
          <p:nvPr/>
        </p:nvSpPr>
        <p:spPr>
          <a:xfrm>
            <a:off x="5993751" y="904565"/>
            <a:ext cx="2407906" cy="369332"/>
          </a:xfrm>
          <a:prstGeom prst="rect">
            <a:avLst/>
          </a:prstGeom>
          <a:noFill/>
        </p:spPr>
        <p:txBody>
          <a:bodyPr wrap="square" rtlCol="0">
            <a:spAutoFit/>
          </a:bodyPr>
          <a:lstStyle/>
          <a:p>
            <a:r>
              <a:rPr lang="ru-RU" dirty="0"/>
              <a:t>Внутренние стороны</a:t>
            </a:r>
            <a:endParaRPr lang="en-US" dirty="0"/>
          </a:p>
        </p:txBody>
      </p:sp>
      <p:grpSp>
        <p:nvGrpSpPr>
          <p:cNvPr id="41" name="Группа 40">
            <a:extLst>
              <a:ext uri="{FF2B5EF4-FFF2-40B4-BE49-F238E27FC236}">
                <a16:creationId xmlns:a16="http://schemas.microsoft.com/office/drawing/2014/main" id="{A02648A0-A810-85A6-0794-13CE4882A178}"/>
              </a:ext>
            </a:extLst>
          </p:cNvPr>
          <p:cNvGrpSpPr/>
          <p:nvPr/>
        </p:nvGrpSpPr>
        <p:grpSpPr>
          <a:xfrm>
            <a:off x="2093202" y="5436478"/>
            <a:ext cx="2700860" cy="572712"/>
            <a:chOff x="250303" y="761401"/>
            <a:chExt cx="3258660" cy="572712"/>
          </a:xfrm>
        </p:grpSpPr>
        <p:sp>
          <p:nvSpPr>
            <p:cNvPr id="42" name="Овал 41">
              <a:extLst>
                <a:ext uri="{FF2B5EF4-FFF2-40B4-BE49-F238E27FC236}">
                  <a16:creationId xmlns:a16="http://schemas.microsoft.com/office/drawing/2014/main" id="{E0824C1B-E393-2D8E-09CF-7F3E55E84F6C}"/>
                </a:ext>
              </a:extLst>
            </p:cNvPr>
            <p:cNvSpPr/>
            <p:nvPr/>
          </p:nvSpPr>
          <p:spPr>
            <a:xfrm>
              <a:off x="354053" y="761401"/>
              <a:ext cx="3051161" cy="572712"/>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23970775-8867-CC59-1BA3-1599C72283A6}"/>
                </a:ext>
              </a:extLst>
            </p:cNvPr>
            <p:cNvSpPr txBox="1"/>
            <p:nvPr/>
          </p:nvSpPr>
          <p:spPr>
            <a:xfrm>
              <a:off x="250303" y="802799"/>
              <a:ext cx="3258660" cy="507831"/>
            </a:xfrm>
            <a:prstGeom prst="rect">
              <a:avLst/>
            </a:prstGeom>
            <a:noFill/>
          </p:spPr>
          <p:txBody>
            <a:bodyPr wrap="square" rtlCol="0">
              <a:spAutoFit/>
            </a:bodyPr>
            <a:lstStyle/>
            <a:p>
              <a:pPr algn="ctr"/>
              <a:r>
                <a:rPr lang="ru-RU" sz="1600" b="1" dirty="0">
                  <a:solidFill>
                    <a:srgbClr val="FF0000"/>
                  </a:solidFill>
                </a:rPr>
                <a:t>Окружающая среда</a:t>
              </a:r>
            </a:p>
            <a:p>
              <a:pPr algn="ctr"/>
              <a:r>
                <a:rPr lang="ru-RU" sz="1100" b="1" dirty="0"/>
                <a:t>(защита природы)</a:t>
              </a:r>
              <a:endParaRPr lang="en-US" sz="1100" b="1" dirty="0"/>
            </a:p>
          </p:txBody>
        </p:sp>
      </p:grpSp>
      <p:grpSp>
        <p:nvGrpSpPr>
          <p:cNvPr id="44" name="Группа 43">
            <a:extLst>
              <a:ext uri="{FF2B5EF4-FFF2-40B4-BE49-F238E27FC236}">
                <a16:creationId xmlns:a16="http://schemas.microsoft.com/office/drawing/2014/main" id="{147C4DCD-4F62-7D97-DDB2-715B5EC9F58E}"/>
              </a:ext>
            </a:extLst>
          </p:cNvPr>
          <p:cNvGrpSpPr/>
          <p:nvPr/>
        </p:nvGrpSpPr>
        <p:grpSpPr>
          <a:xfrm>
            <a:off x="918526" y="2593717"/>
            <a:ext cx="2668631" cy="723490"/>
            <a:chOff x="1322056" y="3076777"/>
            <a:chExt cx="2409076" cy="697525"/>
          </a:xfrm>
        </p:grpSpPr>
        <p:sp>
          <p:nvSpPr>
            <p:cNvPr id="45" name="Овал 44">
              <a:extLst>
                <a:ext uri="{FF2B5EF4-FFF2-40B4-BE49-F238E27FC236}">
                  <a16:creationId xmlns:a16="http://schemas.microsoft.com/office/drawing/2014/main" id="{9FFA458D-0345-993F-0E7B-B71C0F9659D3}"/>
                </a:ext>
              </a:extLst>
            </p:cNvPr>
            <p:cNvSpPr/>
            <p:nvPr/>
          </p:nvSpPr>
          <p:spPr>
            <a:xfrm>
              <a:off x="1346535" y="3076777"/>
              <a:ext cx="2384597" cy="604769"/>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2FE78AFB-CA42-9F48-0DFB-38ED65889108}"/>
                </a:ext>
              </a:extLst>
            </p:cNvPr>
            <p:cNvSpPr txBox="1"/>
            <p:nvPr/>
          </p:nvSpPr>
          <p:spPr>
            <a:xfrm>
              <a:off x="1322056" y="3125247"/>
              <a:ext cx="2407906" cy="649055"/>
            </a:xfrm>
            <a:prstGeom prst="rect">
              <a:avLst/>
            </a:prstGeom>
            <a:noFill/>
          </p:spPr>
          <p:txBody>
            <a:bodyPr wrap="square" rtlCol="0">
              <a:spAutoFit/>
            </a:bodyPr>
            <a:lstStyle/>
            <a:p>
              <a:pPr algn="ctr"/>
              <a:r>
                <a:rPr lang="ru-RU" sz="1600" b="1" dirty="0">
                  <a:solidFill>
                    <a:srgbClr val="FF0000"/>
                  </a:solidFill>
                </a:rPr>
                <a:t>Банки</a:t>
              </a:r>
            </a:p>
            <a:p>
              <a:pPr algn="ctr"/>
              <a:r>
                <a:rPr lang="ru-RU" sz="1100" b="1" dirty="0"/>
                <a:t>(обороты, инвестиции, кредиты)</a:t>
              </a:r>
              <a:endParaRPr lang="en-US" sz="1100" b="1" dirty="0"/>
            </a:p>
          </p:txBody>
        </p:sp>
      </p:grpSp>
      <p:cxnSp>
        <p:nvCxnSpPr>
          <p:cNvPr id="48" name="Прямая со стрелкой 47">
            <a:extLst>
              <a:ext uri="{FF2B5EF4-FFF2-40B4-BE49-F238E27FC236}">
                <a16:creationId xmlns:a16="http://schemas.microsoft.com/office/drawing/2014/main" id="{3AFC8738-1016-4C27-443E-998357A3DBA0}"/>
              </a:ext>
            </a:extLst>
          </p:cNvPr>
          <p:cNvCxnSpPr>
            <a:cxnSpLocks/>
          </p:cNvCxnSpPr>
          <p:nvPr/>
        </p:nvCxnSpPr>
        <p:spPr>
          <a:xfrm>
            <a:off x="4471399" y="907374"/>
            <a:ext cx="1143191" cy="89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9" name="Группа 48">
            <a:extLst>
              <a:ext uri="{FF2B5EF4-FFF2-40B4-BE49-F238E27FC236}">
                <a16:creationId xmlns:a16="http://schemas.microsoft.com/office/drawing/2014/main" id="{500240EB-B8E4-1D87-3F40-B3CCEBB890AB}"/>
              </a:ext>
            </a:extLst>
          </p:cNvPr>
          <p:cNvGrpSpPr/>
          <p:nvPr/>
        </p:nvGrpSpPr>
        <p:grpSpPr>
          <a:xfrm>
            <a:off x="1368088" y="1978630"/>
            <a:ext cx="2134946" cy="544606"/>
            <a:chOff x="1322056" y="3076777"/>
            <a:chExt cx="2409076" cy="604769"/>
          </a:xfrm>
        </p:grpSpPr>
        <p:sp>
          <p:nvSpPr>
            <p:cNvPr id="50" name="Овал 49">
              <a:extLst>
                <a:ext uri="{FF2B5EF4-FFF2-40B4-BE49-F238E27FC236}">
                  <a16:creationId xmlns:a16="http://schemas.microsoft.com/office/drawing/2014/main" id="{0D9D4EB2-942B-80A6-2410-350665562084}"/>
                </a:ext>
              </a:extLst>
            </p:cNvPr>
            <p:cNvSpPr/>
            <p:nvPr/>
          </p:nvSpPr>
          <p:spPr>
            <a:xfrm>
              <a:off x="1346535" y="3076777"/>
              <a:ext cx="2384597" cy="604769"/>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8E0AA49E-E536-C457-A465-30E0C5BE3129}"/>
                </a:ext>
              </a:extLst>
            </p:cNvPr>
            <p:cNvSpPr txBox="1"/>
            <p:nvPr/>
          </p:nvSpPr>
          <p:spPr>
            <a:xfrm>
              <a:off x="1322056" y="3125247"/>
              <a:ext cx="2407906" cy="507831"/>
            </a:xfrm>
            <a:prstGeom prst="rect">
              <a:avLst/>
            </a:prstGeom>
            <a:noFill/>
          </p:spPr>
          <p:txBody>
            <a:bodyPr wrap="square" rtlCol="0">
              <a:spAutoFit/>
            </a:bodyPr>
            <a:lstStyle/>
            <a:p>
              <a:pPr algn="ctr"/>
              <a:r>
                <a:rPr lang="ru-RU" sz="1600" b="1" dirty="0">
                  <a:solidFill>
                    <a:srgbClr val="FF0000"/>
                  </a:solidFill>
                </a:rPr>
                <a:t>Поставщики</a:t>
              </a:r>
            </a:p>
            <a:p>
              <a:pPr algn="ctr"/>
              <a:r>
                <a:rPr lang="ru-RU" sz="1100" b="1" dirty="0"/>
                <a:t>(сотрудничество)</a:t>
              </a:r>
              <a:endParaRPr lang="en-US" sz="1100" b="1" dirty="0"/>
            </a:p>
          </p:txBody>
        </p:sp>
      </p:grpSp>
      <p:grpSp>
        <p:nvGrpSpPr>
          <p:cNvPr id="52" name="Группа 51">
            <a:extLst>
              <a:ext uri="{FF2B5EF4-FFF2-40B4-BE49-F238E27FC236}">
                <a16:creationId xmlns:a16="http://schemas.microsoft.com/office/drawing/2014/main" id="{7CC5B3F7-0EF8-53AA-D606-5030DC338D1D}"/>
              </a:ext>
            </a:extLst>
          </p:cNvPr>
          <p:cNvGrpSpPr/>
          <p:nvPr/>
        </p:nvGrpSpPr>
        <p:grpSpPr>
          <a:xfrm>
            <a:off x="713484" y="3312925"/>
            <a:ext cx="2668631" cy="620934"/>
            <a:chOff x="1322056" y="3076777"/>
            <a:chExt cx="2409076" cy="604769"/>
          </a:xfrm>
        </p:grpSpPr>
        <p:sp>
          <p:nvSpPr>
            <p:cNvPr id="53" name="Овал 52">
              <a:extLst>
                <a:ext uri="{FF2B5EF4-FFF2-40B4-BE49-F238E27FC236}">
                  <a16:creationId xmlns:a16="http://schemas.microsoft.com/office/drawing/2014/main" id="{9470B25A-8A26-606F-CAE8-B4ED013AE0CE}"/>
                </a:ext>
              </a:extLst>
            </p:cNvPr>
            <p:cNvSpPr/>
            <p:nvPr/>
          </p:nvSpPr>
          <p:spPr>
            <a:xfrm>
              <a:off x="1346535" y="3076777"/>
              <a:ext cx="2384597" cy="604769"/>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311981FE-F611-835D-E8B8-C1C4952F4527}"/>
                </a:ext>
              </a:extLst>
            </p:cNvPr>
            <p:cNvSpPr txBox="1"/>
            <p:nvPr/>
          </p:nvSpPr>
          <p:spPr>
            <a:xfrm>
              <a:off x="1322056" y="3125247"/>
              <a:ext cx="2407906" cy="462508"/>
            </a:xfrm>
            <a:prstGeom prst="rect">
              <a:avLst/>
            </a:prstGeom>
            <a:noFill/>
          </p:spPr>
          <p:txBody>
            <a:bodyPr wrap="square" rtlCol="0">
              <a:spAutoFit/>
            </a:bodyPr>
            <a:lstStyle/>
            <a:p>
              <a:pPr algn="ctr"/>
              <a:r>
                <a:rPr lang="ru-RU" sz="1600" b="1" dirty="0">
                  <a:solidFill>
                    <a:srgbClr val="FF0000"/>
                  </a:solidFill>
                </a:rPr>
                <a:t>Интернет сообщество</a:t>
              </a:r>
            </a:p>
            <a:p>
              <a:pPr algn="ctr"/>
              <a:r>
                <a:rPr lang="ru-RU" sz="1100" b="1" dirty="0"/>
                <a:t>(покупки товаров и услуг)</a:t>
              </a:r>
              <a:endParaRPr lang="en-US" sz="1100" b="1" dirty="0"/>
            </a:p>
          </p:txBody>
        </p:sp>
      </p:grpSp>
      <p:grpSp>
        <p:nvGrpSpPr>
          <p:cNvPr id="55" name="Группа 54">
            <a:extLst>
              <a:ext uri="{FF2B5EF4-FFF2-40B4-BE49-F238E27FC236}">
                <a16:creationId xmlns:a16="http://schemas.microsoft.com/office/drawing/2014/main" id="{6B5967EA-5F70-124D-D607-C8E795552AA8}"/>
              </a:ext>
            </a:extLst>
          </p:cNvPr>
          <p:cNvGrpSpPr/>
          <p:nvPr/>
        </p:nvGrpSpPr>
        <p:grpSpPr>
          <a:xfrm>
            <a:off x="5721484" y="1576132"/>
            <a:ext cx="2430332" cy="577481"/>
            <a:chOff x="991813" y="1080706"/>
            <a:chExt cx="567266" cy="577481"/>
          </a:xfrm>
        </p:grpSpPr>
        <p:sp>
          <p:nvSpPr>
            <p:cNvPr id="56" name="Овал 55">
              <a:extLst>
                <a:ext uri="{FF2B5EF4-FFF2-40B4-BE49-F238E27FC236}">
                  <a16:creationId xmlns:a16="http://schemas.microsoft.com/office/drawing/2014/main" id="{6890A16E-EA32-806F-F05D-B0B16674EEA0}"/>
                </a:ext>
              </a:extLst>
            </p:cNvPr>
            <p:cNvSpPr/>
            <p:nvPr/>
          </p:nvSpPr>
          <p:spPr>
            <a:xfrm>
              <a:off x="991813" y="1085475"/>
              <a:ext cx="567266" cy="572712"/>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CC22B6AD-BD96-512E-21A4-25348CA55BDC}"/>
                </a:ext>
              </a:extLst>
            </p:cNvPr>
            <p:cNvSpPr txBox="1"/>
            <p:nvPr/>
          </p:nvSpPr>
          <p:spPr>
            <a:xfrm>
              <a:off x="991813" y="1080706"/>
              <a:ext cx="567266" cy="538609"/>
            </a:xfrm>
            <a:prstGeom prst="rect">
              <a:avLst/>
            </a:prstGeom>
            <a:noFill/>
          </p:spPr>
          <p:txBody>
            <a:bodyPr wrap="square" rtlCol="0">
              <a:spAutoFit/>
            </a:bodyPr>
            <a:lstStyle/>
            <a:p>
              <a:pPr algn="ctr"/>
              <a:r>
                <a:rPr lang="ru-RU" sz="1600" b="1" dirty="0">
                  <a:solidFill>
                    <a:srgbClr val="0070C0"/>
                  </a:solidFill>
                </a:rPr>
                <a:t>Собственники</a:t>
              </a:r>
              <a:r>
                <a:rPr lang="ru-RU" sz="1600" b="1" dirty="0">
                  <a:solidFill>
                    <a:srgbClr val="FF0000"/>
                  </a:solidFill>
                </a:rPr>
                <a:t> </a:t>
              </a:r>
              <a:r>
                <a:rPr lang="ru-RU" b="1" dirty="0">
                  <a:solidFill>
                    <a:srgbClr val="FF0000"/>
                  </a:solidFill>
                </a:rPr>
                <a:t> </a:t>
              </a:r>
            </a:p>
            <a:p>
              <a:pPr algn="ctr"/>
              <a:r>
                <a:rPr lang="ru-RU" sz="1100" b="1" dirty="0"/>
                <a:t>(прибыль, рост, развитие)</a:t>
              </a:r>
              <a:endParaRPr lang="en-US" sz="1100" b="1" dirty="0"/>
            </a:p>
          </p:txBody>
        </p:sp>
      </p:grpSp>
      <p:grpSp>
        <p:nvGrpSpPr>
          <p:cNvPr id="58" name="Группа 57">
            <a:extLst>
              <a:ext uri="{FF2B5EF4-FFF2-40B4-BE49-F238E27FC236}">
                <a16:creationId xmlns:a16="http://schemas.microsoft.com/office/drawing/2014/main" id="{5BF8ED27-8DE4-4784-1290-B2DB15D17040}"/>
              </a:ext>
            </a:extLst>
          </p:cNvPr>
          <p:cNvGrpSpPr/>
          <p:nvPr/>
        </p:nvGrpSpPr>
        <p:grpSpPr>
          <a:xfrm>
            <a:off x="6412866" y="2326963"/>
            <a:ext cx="2430332" cy="577481"/>
            <a:chOff x="991813" y="1080706"/>
            <a:chExt cx="567266" cy="577481"/>
          </a:xfrm>
        </p:grpSpPr>
        <p:sp>
          <p:nvSpPr>
            <p:cNvPr id="59" name="Овал 58">
              <a:extLst>
                <a:ext uri="{FF2B5EF4-FFF2-40B4-BE49-F238E27FC236}">
                  <a16:creationId xmlns:a16="http://schemas.microsoft.com/office/drawing/2014/main" id="{E4E0B40A-F65F-4C19-B762-D23889EE9AF5}"/>
                </a:ext>
              </a:extLst>
            </p:cNvPr>
            <p:cNvSpPr/>
            <p:nvPr/>
          </p:nvSpPr>
          <p:spPr>
            <a:xfrm>
              <a:off x="991813" y="1085475"/>
              <a:ext cx="567266" cy="572712"/>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4F152C03-5448-7093-96AD-2F055660B0B0}"/>
                </a:ext>
              </a:extLst>
            </p:cNvPr>
            <p:cNvSpPr txBox="1"/>
            <p:nvPr/>
          </p:nvSpPr>
          <p:spPr>
            <a:xfrm>
              <a:off x="991813" y="1080706"/>
              <a:ext cx="567266" cy="538609"/>
            </a:xfrm>
            <a:prstGeom prst="rect">
              <a:avLst/>
            </a:prstGeom>
            <a:noFill/>
          </p:spPr>
          <p:txBody>
            <a:bodyPr wrap="square" rtlCol="0">
              <a:spAutoFit/>
            </a:bodyPr>
            <a:lstStyle/>
            <a:p>
              <a:pPr algn="ctr"/>
              <a:r>
                <a:rPr lang="ru-RU" sz="1600" b="1" dirty="0">
                  <a:solidFill>
                    <a:srgbClr val="0070C0"/>
                  </a:solidFill>
                </a:rPr>
                <a:t>Акционеры</a:t>
              </a:r>
              <a:r>
                <a:rPr lang="ru-RU" sz="1600" b="1" dirty="0">
                  <a:solidFill>
                    <a:srgbClr val="FF0000"/>
                  </a:solidFill>
                </a:rPr>
                <a:t> </a:t>
              </a:r>
              <a:r>
                <a:rPr lang="ru-RU" b="1" dirty="0">
                  <a:solidFill>
                    <a:srgbClr val="FF0000"/>
                  </a:solidFill>
                </a:rPr>
                <a:t> </a:t>
              </a:r>
            </a:p>
            <a:p>
              <a:pPr algn="ctr"/>
              <a:r>
                <a:rPr lang="ru-RU" sz="1100" b="1" dirty="0"/>
                <a:t>(дивиденды)</a:t>
              </a:r>
              <a:endParaRPr lang="en-US" sz="1100" b="1" dirty="0"/>
            </a:p>
          </p:txBody>
        </p:sp>
      </p:grpSp>
      <p:grpSp>
        <p:nvGrpSpPr>
          <p:cNvPr id="61" name="Группа 60">
            <a:extLst>
              <a:ext uri="{FF2B5EF4-FFF2-40B4-BE49-F238E27FC236}">
                <a16:creationId xmlns:a16="http://schemas.microsoft.com/office/drawing/2014/main" id="{09BC2B85-DBB9-64B7-245E-CCAFAAA3806D}"/>
              </a:ext>
            </a:extLst>
          </p:cNvPr>
          <p:cNvGrpSpPr/>
          <p:nvPr/>
        </p:nvGrpSpPr>
        <p:grpSpPr>
          <a:xfrm>
            <a:off x="6806573" y="3089382"/>
            <a:ext cx="2534099" cy="1346496"/>
            <a:chOff x="991813" y="1085475"/>
            <a:chExt cx="578599" cy="781739"/>
          </a:xfrm>
        </p:grpSpPr>
        <p:sp>
          <p:nvSpPr>
            <p:cNvPr id="62" name="Овал 61">
              <a:extLst>
                <a:ext uri="{FF2B5EF4-FFF2-40B4-BE49-F238E27FC236}">
                  <a16:creationId xmlns:a16="http://schemas.microsoft.com/office/drawing/2014/main" id="{2E0837E5-38D2-983A-CE50-9A607B540C5B}"/>
                </a:ext>
              </a:extLst>
            </p:cNvPr>
            <p:cNvSpPr/>
            <p:nvPr/>
          </p:nvSpPr>
          <p:spPr>
            <a:xfrm>
              <a:off x="991813" y="1085475"/>
              <a:ext cx="567266" cy="572712"/>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DD5673E9-2763-8163-67A0-7926403CE7D3}"/>
                </a:ext>
              </a:extLst>
            </p:cNvPr>
            <p:cNvSpPr txBox="1"/>
            <p:nvPr/>
          </p:nvSpPr>
          <p:spPr>
            <a:xfrm>
              <a:off x="1003146" y="1159328"/>
              <a:ext cx="567266" cy="707886"/>
            </a:xfrm>
            <a:prstGeom prst="rect">
              <a:avLst/>
            </a:prstGeom>
            <a:noFill/>
          </p:spPr>
          <p:txBody>
            <a:bodyPr wrap="square" rtlCol="0">
              <a:spAutoFit/>
            </a:bodyPr>
            <a:lstStyle/>
            <a:p>
              <a:pPr algn="ctr"/>
              <a:r>
                <a:rPr lang="ru-RU" sz="1600" b="1" dirty="0">
                  <a:solidFill>
                    <a:srgbClr val="0070C0"/>
                  </a:solidFill>
                </a:rPr>
                <a:t>Сотрудники компании</a:t>
              </a:r>
              <a:r>
                <a:rPr lang="ru-RU" sz="1600" b="1" dirty="0">
                  <a:solidFill>
                    <a:srgbClr val="FF0000"/>
                  </a:solidFill>
                </a:rPr>
                <a:t> </a:t>
              </a:r>
              <a:r>
                <a:rPr lang="ru-RU" b="1" dirty="0">
                  <a:solidFill>
                    <a:srgbClr val="FF0000"/>
                  </a:solidFill>
                </a:rPr>
                <a:t> </a:t>
              </a:r>
            </a:p>
            <a:p>
              <a:pPr algn="ctr"/>
              <a:r>
                <a:rPr lang="ru-RU" sz="1100" b="1" dirty="0"/>
                <a:t>(профессиональный рост, карьера,  доход, стабильность)</a:t>
              </a:r>
              <a:endParaRPr lang="en-US" sz="1100" b="1" dirty="0"/>
            </a:p>
          </p:txBody>
        </p:sp>
      </p:grpSp>
      <p:grpSp>
        <p:nvGrpSpPr>
          <p:cNvPr id="64" name="Группа 63">
            <a:extLst>
              <a:ext uri="{FF2B5EF4-FFF2-40B4-BE49-F238E27FC236}">
                <a16:creationId xmlns:a16="http://schemas.microsoft.com/office/drawing/2014/main" id="{BB368E31-0CE2-A56A-6A30-63356E451C04}"/>
              </a:ext>
            </a:extLst>
          </p:cNvPr>
          <p:cNvGrpSpPr/>
          <p:nvPr/>
        </p:nvGrpSpPr>
        <p:grpSpPr>
          <a:xfrm>
            <a:off x="5336400" y="5293580"/>
            <a:ext cx="2709336" cy="846386"/>
            <a:chOff x="991813" y="1024881"/>
            <a:chExt cx="567266" cy="787450"/>
          </a:xfrm>
        </p:grpSpPr>
        <p:sp>
          <p:nvSpPr>
            <p:cNvPr id="65" name="Овал 64">
              <a:extLst>
                <a:ext uri="{FF2B5EF4-FFF2-40B4-BE49-F238E27FC236}">
                  <a16:creationId xmlns:a16="http://schemas.microsoft.com/office/drawing/2014/main" id="{E0586549-B348-876A-DE5A-0092314FF23D}"/>
                </a:ext>
              </a:extLst>
            </p:cNvPr>
            <p:cNvSpPr/>
            <p:nvPr/>
          </p:nvSpPr>
          <p:spPr>
            <a:xfrm>
              <a:off x="991813" y="1085474"/>
              <a:ext cx="567266" cy="670260"/>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B09D314A-DB88-8D1B-CDC7-4EBF2D87DDBF}"/>
                </a:ext>
              </a:extLst>
            </p:cNvPr>
            <p:cNvSpPr txBox="1"/>
            <p:nvPr/>
          </p:nvSpPr>
          <p:spPr>
            <a:xfrm>
              <a:off x="1041248" y="1024881"/>
              <a:ext cx="468395" cy="787450"/>
            </a:xfrm>
            <a:prstGeom prst="rect">
              <a:avLst/>
            </a:prstGeom>
            <a:noFill/>
          </p:spPr>
          <p:txBody>
            <a:bodyPr wrap="square" rtlCol="0">
              <a:spAutoFit/>
            </a:bodyPr>
            <a:lstStyle/>
            <a:p>
              <a:pPr algn="ctr"/>
              <a:r>
                <a:rPr lang="en-US" sz="1600" b="1" dirty="0">
                  <a:solidFill>
                    <a:srgbClr val="0070C0"/>
                  </a:solidFill>
                </a:rPr>
                <a:t>HR </a:t>
              </a:r>
              <a:endParaRPr lang="ru-RU" b="1" dirty="0">
                <a:solidFill>
                  <a:srgbClr val="FF0000"/>
                </a:solidFill>
              </a:endParaRPr>
            </a:p>
            <a:p>
              <a:pPr algn="ctr"/>
              <a:r>
                <a:rPr lang="en-US" sz="1100" b="1" dirty="0"/>
                <a:t>(</a:t>
              </a:r>
              <a:r>
                <a:rPr lang="ru-RU" sz="1100" b="1" dirty="0"/>
                <a:t>развитие орг. штатной структуры, сохранения опыта)</a:t>
              </a:r>
              <a:endParaRPr lang="en-US" sz="1100" b="1" dirty="0"/>
            </a:p>
          </p:txBody>
        </p:sp>
      </p:grpSp>
      <p:grpSp>
        <p:nvGrpSpPr>
          <p:cNvPr id="67" name="Группа 66">
            <a:extLst>
              <a:ext uri="{FF2B5EF4-FFF2-40B4-BE49-F238E27FC236}">
                <a16:creationId xmlns:a16="http://schemas.microsoft.com/office/drawing/2014/main" id="{2BE0D1F0-6E2D-9154-4D46-B7EC15C0D217}"/>
              </a:ext>
            </a:extLst>
          </p:cNvPr>
          <p:cNvGrpSpPr/>
          <p:nvPr/>
        </p:nvGrpSpPr>
        <p:grpSpPr>
          <a:xfrm>
            <a:off x="6408638" y="4261201"/>
            <a:ext cx="2801969" cy="986460"/>
            <a:chOff x="991813" y="1085475"/>
            <a:chExt cx="578599" cy="572712"/>
          </a:xfrm>
        </p:grpSpPr>
        <p:sp>
          <p:nvSpPr>
            <p:cNvPr id="68" name="Овал 67">
              <a:extLst>
                <a:ext uri="{FF2B5EF4-FFF2-40B4-BE49-F238E27FC236}">
                  <a16:creationId xmlns:a16="http://schemas.microsoft.com/office/drawing/2014/main" id="{776E846E-7172-70A2-AF3B-77231A2D9B79}"/>
                </a:ext>
              </a:extLst>
            </p:cNvPr>
            <p:cNvSpPr/>
            <p:nvPr/>
          </p:nvSpPr>
          <p:spPr>
            <a:xfrm>
              <a:off x="991813" y="1085475"/>
              <a:ext cx="567266" cy="572712"/>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5C004D6C-6FDE-9EF3-FE7F-B55468F181DC}"/>
                </a:ext>
              </a:extLst>
            </p:cNvPr>
            <p:cNvSpPr txBox="1"/>
            <p:nvPr/>
          </p:nvSpPr>
          <p:spPr>
            <a:xfrm>
              <a:off x="1003146" y="1159328"/>
              <a:ext cx="567266" cy="393111"/>
            </a:xfrm>
            <a:prstGeom prst="rect">
              <a:avLst/>
            </a:prstGeom>
            <a:noFill/>
          </p:spPr>
          <p:txBody>
            <a:bodyPr wrap="square" rtlCol="0">
              <a:spAutoFit/>
            </a:bodyPr>
            <a:lstStyle/>
            <a:p>
              <a:pPr algn="ctr"/>
              <a:r>
                <a:rPr lang="ru-RU" sz="1600" b="1" dirty="0">
                  <a:solidFill>
                    <a:srgbClr val="0070C0"/>
                  </a:solidFill>
                </a:rPr>
                <a:t>Проектный офис</a:t>
              </a:r>
              <a:endParaRPr lang="ru-RU" b="1" dirty="0">
                <a:solidFill>
                  <a:srgbClr val="FF0000"/>
                </a:solidFill>
              </a:endParaRPr>
            </a:p>
            <a:p>
              <a:pPr algn="ctr"/>
              <a:r>
                <a:rPr lang="ru-RU" sz="1100" b="1" dirty="0"/>
                <a:t>(профессиональный рост, карьера,  доход, стабильность)</a:t>
              </a:r>
              <a:endParaRPr lang="en-US" sz="1100" b="1" dirty="0"/>
            </a:p>
          </p:txBody>
        </p:sp>
      </p:grpSp>
      <p:graphicFrame>
        <p:nvGraphicFramePr>
          <p:cNvPr id="70" name="Объект 69">
            <a:extLst>
              <a:ext uri="{FF2B5EF4-FFF2-40B4-BE49-F238E27FC236}">
                <a16:creationId xmlns:a16="http://schemas.microsoft.com/office/drawing/2014/main" id="{905BFB09-6226-557C-004D-54C158E9BDB2}"/>
              </a:ext>
            </a:extLst>
          </p:cNvPr>
          <p:cNvGraphicFramePr>
            <a:graphicFrameLocks noChangeAspect="1"/>
          </p:cNvGraphicFramePr>
          <p:nvPr>
            <p:extLst>
              <p:ext uri="{D42A27DB-BD31-4B8C-83A1-F6EECF244321}">
                <p14:modId xmlns:p14="http://schemas.microsoft.com/office/powerpoint/2010/main" val="3892135175"/>
              </p:ext>
            </p:extLst>
          </p:nvPr>
        </p:nvGraphicFramePr>
        <p:xfrm>
          <a:off x="4385007" y="1384266"/>
          <a:ext cx="1281370" cy="1276023"/>
        </p:xfrm>
        <a:graphic>
          <a:graphicData uri="http://schemas.openxmlformats.org/presentationml/2006/ole">
            <mc:AlternateContent xmlns:mc="http://schemas.openxmlformats.org/markup-compatibility/2006">
              <mc:Choice xmlns:v="urn:schemas-microsoft-com:vml" Requires="v">
                <p:oleObj spid="_x0000_s2049" name="Bitmap Image" r:id="rId3" imgW="6848640" imgH="6819840" progId="PBrush">
                  <p:embed/>
                </p:oleObj>
              </mc:Choice>
              <mc:Fallback>
                <p:oleObj name="Bitmap Image" r:id="rId3" imgW="6848640" imgH="6819840" progId="PBrush">
                  <p:embed/>
                  <p:pic>
                    <p:nvPicPr>
                      <p:cNvPr id="70" name="Объект 69">
                        <a:extLst>
                          <a:ext uri="{FF2B5EF4-FFF2-40B4-BE49-F238E27FC236}">
                            <a16:creationId xmlns:a16="http://schemas.microsoft.com/office/drawing/2014/main" id="{905BFB09-6226-557C-004D-54C158E9BDB2}"/>
                          </a:ext>
                        </a:extLst>
                      </p:cNvPr>
                      <p:cNvPicPr/>
                      <p:nvPr/>
                    </p:nvPicPr>
                    <p:blipFill>
                      <a:blip r:embed="rId4"/>
                      <a:stretch>
                        <a:fillRect/>
                      </a:stretch>
                    </p:blipFill>
                    <p:spPr>
                      <a:xfrm>
                        <a:off x="4385007" y="1384266"/>
                        <a:ext cx="1281370" cy="1276023"/>
                      </a:xfrm>
                      <a:prstGeom prst="rect">
                        <a:avLst/>
                      </a:prstGeom>
                    </p:spPr>
                  </p:pic>
                </p:oleObj>
              </mc:Fallback>
            </mc:AlternateContent>
          </a:graphicData>
        </a:graphic>
      </p:graphicFrame>
      <p:grpSp>
        <p:nvGrpSpPr>
          <p:cNvPr id="72" name="Группа 71">
            <a:extLst>
              <a:ext uri="{FF2B5EF4-FFF2-40B4-BE49-F238E27FC236}">
                <a16:creationId xmlns:a16="http://schemas.microsoft.com/office/drawing/2014/main" id="{3D54B36C-8F2A-B16A-9A7C-7A2BEE68F51A}"/>
              </a:ext>
            </a:extLst>
          </p:cNvPr>
          <p:cNvGrpSpPr/>
          <p:nvPr/>
        </p:nvGrpSpPr>
        <p:grpSpPr>
          <a:xfrm>
            <a:off x="4617537" y="2670662"/>
            <a:ext cx="829219" cy="739756"/>
            <a:chOff x="871639" y="1080301"/>
            <a:chExt cx="829219" cy="739756"/>
          </a:xfrm>
        </p:grpSpPr>
        <p:sp>
          <p:nvSpPr>
            <p:cNvPr id="73" name="Овал 72">
              <a:extLst>
                <a:ext uri="{FF2B5EF4-FFF2-40B4-BE49-F238E27FC236}">
                  <a16:creationId xmlns:a16="http://schemas.microsoft.com/office/drawing/2014/main" id="{B4B4E151-CE7E-B0D7-7494-AEEFD83ED7FD}"/>
                </a:ext>
              </a:extLst>
            </p:cNvPr>
            <p:cNvSpPr/>
            <p:nvPr/>
          </p:nvSpPr>
          <p:spPr>
            <a:xfrm>
              <a:off x="871639" y="1080301"/>
              <a:ext cx="829219" cy="739756"/>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81920629-AA1B-A0D5-985F-F93293542C07}"/>
                </a:ext>
              </a:extLst>
            </p:cNvPr>
            <p:cNvSpPr txBox="1"/>
            <p:nvPr/>
          </p:nvSpPr>
          <p:spPr>
            <a:xfrm>
              <a:off x="973666" y="1185050"/>
              <a:ext cx="614093" cy="523220"/>
            </a:xfrm>
            <a:prstGeom prst="rect">
              <a:avLst/>
            </a:prstGeom>
            <a:noFill/>
          </p:spPr>
          <p:txBody>
            <a:bodyPr wrap="square" rtlCol="0">
              <a:spAutoFit/>
            </a:bodyPr>
            <a:lstStyle/>
            <a:p>
              <a:pPr algn="ctr"/>
              <a:r>
                <a:rPr lang="ru-RU" sz="2800" b="1" dirty="0">
                  <a:solidFill>
                    <a:srgbClr val="FF0000"/>
                  </a:solidFill>
                </a:rPr>
                <a:t>РП</a:t>
              </a:r>
              <a:endParaRPr lang="en-US" sz="2800" b="1" dirty="0">
                <a:solidFill>
                  <a:srgbClr val="FF0000"/>
                </a:solidFill>
              </a:endParaRPr>
            </a:p>
          </p:txBody>
        </p:sp>
      </p:grpSp>
    </p:spTree>
    <p:extLst>
      <p:ext uri="{BB962C8B-B14F-4D97-AF65-F5344CB8AC3E}">
        <p14:creationId xmlns:p14="http://schemas.microsoft.com/office/powerpoint/2010/main" val="200538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a:extLst>
              <a:ext uri="{FF2B5EF4-FFF2-40B4-BE49-F238E27FC236}">
                <a16:creationId xmlns:a16="http://schemas.microsoft.com/office/drawing/2014/main" id="{CECCE62A-2A37-4A6A-A5CF-44B41FB12EF9}"/>
              </a:ext>
            </a:extLst>
          </p:cNvPr>
          <p:cNvSpPr>
            <a:spLocks noGrp="1"/>
          </p:cNvSpPr>
          <p:nvPr>
            <p:ph type="sldNum" sz="quarter" idx="12"/>
          </p:nvPr>
        </p:nvSpPr>
        <p:spPr>
          <a:xfrm>
            <a:off x="9278711" y="231236"/>
            <a:ext cx="395411" cy="365125"/>
          </a:xfrm>
        </p:spPr>
        <p:txBody>
          <a:bodyPr/>
          <a:lstStyle/>
          <a:p>
            <a:pPr algn="ctr"/>
            <a:fld id="{99AB2FAD-C50D-436A-B623-AD953FB1C38C}" type="slidenum">
              <a:rPr lang="ko-KR" altLang="en-US" sz="1630" smtClean="0"/>
              <a:pPr algn="ctr"/>
              <a:t>4</a:t>
            </a:fld>
            <a:endParaRPr lang="ko-KR" altLang="en-US" sz="1630" dirty="0"/>
          </a:p>
        </p:txBody>
      </p:sp>
      <p:cxnSp>
        <p:nvCxnSpPr>
          <p:cNvPr id="6" name="Прямая соединительная линия 21">
            <a:extLst>
              <a:ext uri="{FF2B5EF4-FFF2-40B4-BE49-F238E27FC236}">
                <a16:creationId xmlns:a16="http://schemas.microsoft.com/office/drawing/2014/main" id="{4F2ACE13-0CCE-4496-AF10-05269902DE08}"/>
              </a:ext>
            </a:extLst>
          </p:cNvPr>
          <p:cNvCxnSpPr>
            <a:cxnSpLocks/>
          </p:cNvCxnSpPr>
          <p:nvPr/>
        </p:nvCxnSpPr>
        <p:spPr>
          <a:xfrm>
            <a:off x="429582" y="6448048"/>
            <a:ext cx="90468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oogle Shape;100;p2">
            <a:extLst>
              <a:ext uri="{FF2B5EF4-FFF2-40B4-BE49-F238E27FC236}">
                <a16:creationId xmlns:a16="http://schemas.microsoft.com/office/drawing/2014/main" id="{88387DB5-6287-40F9-97F9-A13F22BBBD6E}"/>
              </a:ext>
            </a:extLst>
          </p:cNvPr>
          <p:cNvCxnSpPr>
            <a:cxnSpLocks/>
          </p:cNvCxnSpPr>
          <p:nvPr/>
        </p:nvCxnSpPr>
        <p:spPr>
          <a:xfrm>
            <a:off x="9476417" y="0"/>
            <a:ext cx="0" cy="179118"/>
          </a:xfrm>
          <a:prstGeom prst="straightConnector1">
            <a:avLst/>
          </a:prstGeom>
          <a:noFill/>
          <a:ln w="9525" cap="flat" cmpd="sng">
            <a:solidFill>
              <a:schemeClr val="dk1"/>
            </a:solidFill>
            <a:prstDash val="solid"/>
            <a:round/>
            <a:headEnd type="none" w="sm" len="sm"/>
            <a:tailEnd type="none" w="sm" len="sm"/>
          </a:ln>
        </p:spPr>
      </p:cxnSp>
      <p:sp>
        <p:nvSpPr>
          <p:cNvPr id="11" name="TextBox 10">
            <a:extLst>
              <a:ext uri="{FF2B5EF4-FFF2-40B4-BE49-F238E27FC236}">
                <a16:creationId xmlns:a16="http://schemas.microsoft.com/office/drawing/2014/main" id="{404998B0-D264-45BD-A9FA-AC2EEAABCE3D}"/>
              </a:ext>
            </a:extLst>
          </p:cNvPr>
          <p:cNvSpPr txBox="1"/>
          <p:nvPr/>
        </p:nvSpPr>
        <p:spPr>
          <a:xfrm>
            <a:off x="489097" y="329243"/>
            <a:ext cx="1443024" cy="492443"/>
          </a:xfrm>
          <a:prstGeom prst="rect">
            <a:avLst/>
          </a:prstGeom>
          <a:noFill/>
        </p:spPr>
        <p:txBody>
          <a:bodyPr wrap="none" rtlCol="0">
            <a:spAutoFit/>
          </a:bodyPr>
          <a:lstStyle/>
          <a:p>
            <a:pPr lvl="0"/>
            <a:r>
              <a:rPr lang="en-US" sz="2600" b="1" dirty="0">
                <a:solidFill>
                  <a:schemeClr val="bg1"/>
                </a:solidFill>
              </a:rPr>
              <a:t>Content</a:t>
            </a:r>
          </a:p>
        </p:txBody>
      </p:sp>
      <p:sp>
        <p:nvSpPr>
          <p:cNvPr id="13" name="바닥글 개체 틀 3">
            <a:extLst>
              <a:ext uri="{FF2B5EF4-FFF2-40B4-BE49-F238E27FC236}">
                <a16:creationId xmlns:a16="http://schemas.microsoft.com/office/drawing/2014/main" id="{A524B604-2906-4FB0-BAB0-34F539FF78FE}"/>
              </a:ext>
            </a:extLst>
          </p:cNvPr>
          <p:cNvSpPr>
            <a:spLocks noGrp="1"/>
          </p:cNvSpPr>
          <p:nvPr>
            <p:ph type="ftr" sz="quarter" idx="11"/>
          </p:nvPr>
        </p:nvSpPr>
        <p:spPr>
          <a:xfrm>
            <a:off x="336445" y="6450539"/>
            <a:ext cx="2660755" cy="365126"/>
          </a:xfrm>
        </p:spPr>
        <p:txBody>
          <a:bodyPr/>
          <a:lstStyle/>
          <a:p>
            <a:pPr algn="l"/>
            <a:r>
              <a:rPr lang="ru-RU" altLang="ko-KR" sz="600" b="1" dirty="0">
                <a:latin typeface="Arial" panose="020B0604020202020204" pitchFamily="34" charset="0"/>
                <a:cs typeface="Arial" panose="020B0604020202020204" pitchFamily="34" charset="0"/>
              </a:rPr>
              <a:t>СППУ Сообщество практиков проектного управления</a:t>
            </a:r>
          </a:p>
          <a:p>
            <a:pPr algn="l"/>
            <a:r>
              <a:rPr lang="ru-RU" altLang="ko-KR" sz="600" b="1" dirty="0">
                <a:latin typeface="Arial" panose="020B0604020202020204" pitchFamily="34" charset="0"/>
                <a:cs typeface="Arial" panose="020B0604020202020204" pitchFamily="34" charset="0"/>
              </a:rPr>
              <a:t>Тема: “Заинтересованные стороны и риски связанные с ними” </a:t>
            </a:r>
          </a:p>
        </p:txBody>
      </p:sp>
      <p:cxnSp>
        <p:nvCxnSpPr>
          <p:cNvPr id="3" name="Прямая соединительная линия 21">
            <a:extLst>
              <a:ext uri="{FF2B5EF4-FFF2-40B4-BE49-F238E27FC236}">
                <a16:creationId xmlns:a16="http://schemas.microsoft.com/office/drawing/2014/main" id="{495B870A-60A7-A8EE-A1CC-6CDC162EA87B}"/>
              </a:ext>
            </a:extLst>
          </p:cNvPr>
          <p:cNvCxnSpPr>
            <a:cxnSpLocks/>
          </p:cNvCxnSpPr>
          <p:nvPr/>
        </p:nvCxnSpPr>
        <p:spPr>
          <a:xfrm>
            <a:off x="489097" y="716533"/>
            <a:ext cx="90468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바닥글 개체 틀 3">
            <a:extLst>
              <a:ext uri="{FF2B5EF4-FFF2-40B4-BE49-F238E27FC236}">
                <a16:creationId xmlns:a16="http://schemas.microsoft.com/office/drawing/2014/main" id="{9CDA00D7-2F51-C156-10AB-B20523A20CBF}"/>
              </a:ext>
            </a:extLst>
          </p:cNvPr>
          <p:cNvSpPr txBox="1">
            <a:spLocks/>
          </p:cNvSpPr>
          <p:nvPr/>
        </p:nvSpPr>
        <p:spPr>
          <a:xfrm>
            <a:off x="6908800" y="6450539"/>
            <a:ext cx="2660755" cy="36512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ru-RU" altLang="ko-KR" sz="600" b="1" dirty="0">
                <a:latin typeface="Arial" panose="020B0604020202020204" pitchFamily="34" charset="0"/>
                <a:cs typeface="Arial" panose="020B0604020202020204" pitchFamily="34" charset="0"/>
              </a:rPr>
              <a:t>Спикер: Ускорев Илья</a:t>
            </a:r>
          </a:p>
          <a:p>
            <a:pPr algn="r"/>
            <a:r>
              <a:rPr lang="ru-RU" altLang="ko-KR" sz="600" b="1" dirty="0">
                <a:latin typeface="Arial" panose="020B0604020202020204" pitchFamily="34" charset="0"/>
                <a:cs typeface="Arial" panose="020B0604020202020204" pitchFamily="34" charset="0"/>
              </a:rPr>
              <a:t>Дата: 15.09.2022 </a:t>
            </a:r>
          </a:p>
        </p:txBody>
      </p:sp>
      <p:graphicFrame>
        <p:nvGraphicFramePr>
          <p:cNvPr id="18" name="Таблица 17">
            <a:extLst>
              <a:ext uri="{FF2B5EF4-FFF2-40B4-BE49-F238E27FC236}">
                <a16:creationId xmlns:a16="http://schemas.microsoft.com/office/drawing/2014/main" id="{D4AFE839-A69F-0B75-C0A7-D538651F6E55}"/>
              </a:ext>
            </a:extLst>
          </p:cNvPr>
          <p:cNvGraphicFramePr>
            <a:graphicFrameLocks noGrp="1"/>
          </p:cNvGraphicFramePr>
          <p:nvPr>
            <p:extLst>
              <p:ext uri="{D42A27DB-BD31-4B8C-83A1-F6EECF244321}">
                <p14:modId xmlns:p14="http://schemas.microsoft.com/office/powerpoint/2010/main" val="3524638229"/>
              </p:ext>
            </p:extLst>
          </p:nvPr>
        </p:nvGraphicFramePr>
        <p:xfrm>
          <a:off x="762000" y="4412119"/>
          <a:ext cx="8714418" cy="1510447"/>
        </p:xfrm>
        <a:graphic>
          <a:graphicData uri="http://schemas.openxmlformats.org/drawingml/2006/table">
            <a:tbl>
              <a:tblPr/>
              <a:tblGrid>
                <a:gridCol w="1679446">
                  <a:extLst>
                    <a:ext uri="{9D8B030D-6E8A-4147-A177-3AD203B41FA5}">
                      <a16:colId xmlns:a16="http://schemas.microsoft.com/office/drawing/2014/main" val="3386687968"/>
                    </a:ext>
                  </a:extLst>
                </a:gridCol>
                <a:gridCol w="826687">
                  <a:extLst>
                    <a:ext uri="{9D8B030D-6E8A-4147-A177-3AD203B41FA5}">
                      <a16:colId xmlns:a16="http://schemas.microsoft.com/office/drawing/2014/main" val="2368150320"/>
                    </a:ext>
                  </a:extLst>
                </a:gridCol>
                <a:gridCol w="787400">
                  <a:extLst>
                    <a:ext uri="{9D8B030D-6E8A-4147-A177-3AD203B41FA5}">
                      <a16:colId xmlns:a16="http://schemas.microsoft.com/office/drawing/2014/main" val="1479398256"/>
                    </a:ext>
                  </a:extLst>
                </a:gridCol>
                <a:gridCol w="1159934">
                  <a:extLst>
                    <a:ext uri="{9D8B030D-6E8A-4147-A177-3AD203B41FA5}">
                      <a16:colId xmlns:a16="http://schemas.microsoft.com/office/drawing/2014/main" val="2012285939"/>
                    </a:ext>
                  </a:extLst>
                </a:gridCol>
                <a:gridCol w="795866">
                  <a:extLst>
                    <a:ext uri="{9D8B030D-6E8A-4147-A177-3AD203B41FA5}">
                      <a16:colId xmlns:a16="http://schemas.microsoft.com/office/drawing/2014/main" val="165419350"/>
                    </a:ext>
                  </a:extLst>
                </a:gridCol>
                <a:gridCol w="829734">
                  <a:extLst>
                    <a:ext uri="{9D8B030D-6E8A-4147-A177-3AD203B41FA5}">
                      <a16:colId xmlns:a16="http://schemas.microsoft.com/office/drawing/2014/main" val="739903770"/>
                    </a:ext>
                  </a:extLst>
                </a:gridCol>
                <a:gridCol w="1083733">
                  <a:extLst>
                    <a:ext uri="{9D8B030D-6E8A-4147-A177-3AD203B41FA5}">
                      <a16:colId xmlns:a16="http://schemas.microsoft.com/office/drawing/2014/main" val="1644380337"/>
                    </a:ext>
                  </a:extLst>
                </a:gridCol>
                <a:gridCol w="1551618">
                  <a:extLst>
                    <a:ext uri="{9D8B030D-6E8A-4147-A177-3AD203B41FA5}">
                      <a16:colId xmlns:a16="http://schemas.microsoft.com/office/drawing/2014/main" val="2858770085"/>
                    </a:ext>
                  </a:extLst>
                </a:gridCol>
              </a:tblGrid>
              <a:tr h="572379">
                <a:tc>
                  <a:txBody>
                    <a:bodyPr/>
                    <a:lstStyle/>
                    <a:p>
                      <a:pPr algn="ctr">
                        <a:lnSpc>
                          <a:spcPct val="107000"/>
                        </a:lnSpc>
                        <a:spcBef>
                          <a:spcPts val="600"/>
                        </a:spcBef>
                        <a:spcAft>
                          <a:spcPts val="600"/>
                        </a:spcAft>
                      </a:pPr>
                      <a:r>
                        <a:rPr lang="ru-RU" sz="10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Процесс СМК</a:t>
                      </a:r>
                      <a:endParaRPr lang="en-US" sz="1000" kern="100" dirty="0">
                        <a:effectLst/>
                        <a:latin typeface="Malgun Gothic" panose="020B0503020000020004" pitchFamily="34" charset="-127"/>
                        <a:ea typeface="Malgun Gothic" panose="020B0503020000020004" pitchFamily="34" charset="-127"/>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Bef>
                          <a:spcPts val="600"/>
                        </a:spcBef>
                        <a:spcAft>
                          <a:spcPts val="600"/>
                        </a:spcAft>
                      </a:pPr>
                      <a:r>
                        <a:rPr lang="ru-RU" sz="10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Входные </a:t>
                      </a:r>
                      <a:br>
                        <a:rPr lang="ru-RU" sz="10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br>
                      <a:r>
                        <a:rPr lang="ru-RU" sz="10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данные</a:t>
                      </a:r>
                      <a:endParaRPr lang="en-US" sz="1000" kern="100" dirty="0">
                        <a:effectLst/>
                        <a:latin typeface="Malgun Gothic" panose="020B0503020000020004" pitchFamily="34" charset="-127"/>
                        <a:ea typeface="Malgun Gothic" panose="020B0503020000020004" pitchFamily="34" charset="-127"/>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Bef>
                          <a:spcPts val="600"/>
                        </a:spcBef>
                        <a:spcAft>
                          <a:spcPts val="600"/>
                        </a:spcAft>
                      </a:pPr>
                      <a:r>
                        <a:rPr lang="ru-RU" sz="10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Критерии и </a:t>
                      </a:r>
                      <a:br>
                        <a:rPr lang="ru-RU" sz="10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br>
                      <a:r>
                        <a:rPr lang="ru-RU" sz="10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методы</a:t>
                      </a:r>
                      <a:endParaRPr lang="en-US" sz="1000" kern="100" dirty="0">
                        <a:effectLst/>
                        <a:latin typeface="Malgun Gothic" panose="020B0503020000020004" pitchFamily="34" charset="-127"/>
                        <a:ea typeface="Malgun Gothic" panose="020B0503020000020004" pitchFamily="34" charset="-127"/>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Bef>
                          <a:spcPts val="600"/>
                        </a:spcBef>
                        <a:spcAft>
                          <a:spcPts val="600"/>
                        </a:spcAft>
                      </a:pPr>
                      <a:r>
                        <a:rPr lang="ru-RU" sz="10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Необходимые </a:t>
                      </a:r>
                      <a:br>
                        <a:rPr lang="ru-RU" sz="10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br>
                      <a:r>
                        <a:rPr lang="ru-RU" sz="10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ресурсы</a:t>
                      </a:r>
                      <a:endParaRPr lang="en-US" sz="1000" kern="100" dirty="0">
                        <a:effectLst/>
                        <a:latin typeface="Malgun Gothic" panose="020B0503020000020004" pitchFamily="34" charset="-127"/>
                        <a:ea typeface="Malgun Gothic" panose="020B0503020000020004" pitchFamily="34" charset="-127"/>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Bef>
                          <a:spcPts val="600"/>
                        </a:spcBef>
                        <a:spcAft>
                          <a:spcPts val="600"/>
                        </a:spcAft>
                      </a:pPr>
                      <a:r>
                        <a:rPr lang="ru-RU" sz="10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Выходные </a:t>
                      </a:r>
                      <a:br>
                        <a:rPr lang="ru-RU" sz="10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br>
                      <a:r>
                        <a:rPr lang="ru-RU" sz="10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данные</a:t>
                      </a:r>
                      <a:endParaRPr lang="en-US" sz="1000" kern="100" dirty="0">
                        <a:effectLst/>
                        <a:latin typeface="Malgun Gothic" panose="020B0503020000020004" pitchFamily="34" charset="-127"/>
                        <a:ea typeface="Malgun Gothic" panose="020B0503020000020004" pitchFamily="34" charset="-127"/>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lvl="0" indent="0" algn="ctr" defTabSz="914400" rtl="0" eaLnBrk="1" fontAlgn="auto" latinLnBrk="1" hangingPunct="1">
                        <a:lnSpc>
                          <a:spcPct val="107000"/>
                        </a:lnSpc>
                        <a:spcBef>
                          <a:spcPts val="600"/>
                        </a:spcBef>
                        <a:spcAft>
                          <a:spcPts val="600"/>
                        </a:spcAft>
                        <a:buClrTx/>
                        <a:buSzTx/>
                        <a:buFontTx/>
                        <a:buNone/>
                        <a:tabLst/>
                        <a:defRPr/>
                      </a:pPr>
                      <a:r>
                        <a:rPr lang="ru-RU" sz="10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Риски</a:t>
                      </a:r>
                      <a:endParaRPr lang="en-US" sz="1000" kern="100" dirty="0">
                        <a:effectLst/>
                        <a:latin typeface="Malgun Gothic" panose="020B0503020000020004" pitchFamily="34" charset="-127"/>
                        <a:ea typeface="Malgun Gothic" panose="020B0503020000020004" pitchFamily="34" charset="-127"/>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Bef>
                          <a:spcPts val="600"/>
                        </a:spcBef>
                        <a:spcAft>
                          <a:spcPts val="600"/>
                        </a:spcAft>
                      </a:pPr>
                      <a:r>
                        <a:rPr lang="ru-RU" sz="1000" kern="100" dirty="0">
                          <a:effectLst/>
                          <a:latin typeface="Malgun Gothic" panose="020B0503020000020004" pitchFamily="34" charset="-127"/>
                          <a:ea typeface="Malgun Gothic" panose="020B0503020000020004" pitchFamily="34" charset="-127"/>
                          <a:cs typeface="Times New Roman" panose="02020603050405020304" pitchFamily="18" charset="0"/>
                        </a:rPr>
                        <a:t>Оценка/</a:t>
                      </a:r>
                      <a:br>
                        <a:rPr lang="ru-RU" sz="1000" kern="100" dirty="0">
                          <a:effectLst/>
                          <a:latin typeface="Malgun Gothic" panose="020B0503020000020004" pitchFamily="34" charset="-127"/>
                          <a:ea typeface="Malgun Gothic" panose="020B0503020000020004" pitchFamily="34" charset="-127"/>
                          <a:cs typeface="Times New Roman" panose="02020603050405020304" pitchFamily="18" charset="0"/>
                        </a:rPr>
                      </a:br>
                      <a:r>
                        <a:rPr lang="ru-RU" sz="1000" kern="100" dirty="0">
                          <a:effectLst/>
                          <a:latin typeface="Malgun Gothic" panose="020B0503020000020004" pitchFamily="34" charset="-127"/>
                          <a:ea typeface="Malgun Gothic" panose="020B0503020000020004" pitchFamily="34" charset="-127"/>
                          <a:cs typeface="Times New Roman" panose="02020603050405020304" pitchFamily="18" charset="0"/>
                        </a:rPr>
                        <a:t>Степень</a:t>
                      </a:r>
                      <a:br>
                        <a:rPr lang="ru-RU" sz="1000" kern="100" dirty="0">
                          <a:effectLst/>
                          <a:latin typeface="Malgun Gothic" panose="020B0503020000020004" pitchFamily="34" charset="-127"/>
                          <a:ea typeface="Malgun Gothic" panose="020B0503020000020004" pitchFamily="34" charset="-127"/>
                          <a:cs typeface="Times New Roman" panose="02020603050405020304" pitchFamily="18" charset="0"/>
                        </a:rPr>
                      </a:br>
                      <a:r>
                        <a:rPr lang="ru-RU" sz="1000" kern="100" dirty="0">
                          <a:effectLst/>
                          <a:latin typeface="Malgun Gothic" panose="020B0503020000020004" pitchFamily="34" charset="-127"/>
                          <a:ea typeface="Malgun Gothic" panose="020B0503020000020004" pitchFamily="34" charset="-127"/>
                          <a:cs typeface="Times New Roman" panose="02020603050405020304" pitchFamily="18" charset="0"/>
                        </a:rPr>
                        <a:t>риска</a:t>
                      </a:r>
                      <a:endParaRPr lang="en-US" sz="1000" kern="100" dirty="0">
                        <a:effectLst/>
                        <a:latin typeface="Malgun Gothic" panose="020B0503020000020004" pitchFamily="34" charset="-127"/>
                        <a:ea typeface="Malgun Gothic" panose="020B0503020000020004" pitchFamily="34" charset="-127"/>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Bef>
                          <a:spcPts val="600"/>
                        </a:spcBef>
                        <a:spcAft>
                          <a:spcPts val="600"/>
                        </a:spcAft>
                      </a:pPr>
                      <a:r>
                        <a:rPr lang="ru-RU" sz="10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Предпринимаемые меры и показатели их </a:t>
                      </a:r>
                      <a:br>
                        <a:rPr lang="ru-RU" sz="10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br>
                      <a:r>
                        <a:rPr lang="ru-RU" sz="10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эффективности</a:t>
                      </a:r>
                      <a:endParaRPr lang="en-US" sz="1000" kern="100" dirty="0">
                        <a:effectLst/>
                        <a:latin typeface="Malgun Gothic" panose="020B0503020000020004" pitchFamily="34" charset="-127"/>
                        <a:ea typeface="Malgun Gothic" panose="020B0503020000020004" pitchFamily="34" charset="-127"/>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190033126"/>
                  </a:ext>
                </a:extLst>
              </a:tr>
              <a:tr h="938068">
                <a:tc>
                  <a:txBody>
                    <a:bodyPr/>
                    <a:lstStyle/>
                    <a:p>
                      <a:pPr marL="60960">
                        <a:lnSpc>
                          <a:spcPct val="107000"/>
                        </a:lnSpc>
                        <a:spcBef>
                          <a:spcPts val="600"/>
                        </a:spcBef>
                        <a:spcAft>
                          <a:spcPts val="600"/>
                        </a:spcAft>
                      </a:pPr>
                      <a:r>
                        <a:rPr lang="en-GB" sz="1000" kern="0" dirty="0">
                          <a:effectLst/>
                          <a:latin typeface="Arial" panose="020B0604020202020204" pitchFamily="34" charset="0"/>
                          <a:ea typeface="Times New Roman" panose="02020603050405020304" pitchFamily="18" charset="0"/>
                          <a:cs typeface="Times New Roman" panose="02020603050405020304" pitchFamily="18" charset="0"/>
                        </a:rPr>
                        <a:t>[</a:t>
                      </a:r>
                      <a:r>
                        <a:rPr lang="ru-RU" sz="1000" kern="0" dirty="0">
                          <a:effectLst/>
                          <a:latin typeface="Arial" panose="020B0604020202020204" pitchFamily="34" charset="0"/>
                          <a:ea typeface="Times New Roman" panose="02020603050405020304" pitchFamily="18" charset="0"/>
                          <a:cs typeface="Times New Roman" panose="02020603050405020304" pitchFamily="18" charset="0"/>
                        </a:rPr>
                        <a:t>Имя процесса</a:t>
                      </a:r>
                      <a:r>
                        <a:rPr lang="en-GB" sz="1000" kern="0" dirty="0">
                          <a:effectLst/>
                          <a:latin typeface="Arial" panose="020B0604020202020204" pitchFamily="34" charset="0"/>
                          <a:ea typeface="Times New Roman" panose="02020603050405020304" pitchFamily="18" charset="0"/>
                          <a:cs typeface="Times New Roman" panose="02020603050405020304" pitchFamily="18" charset="0"/>
                        </a:rPr>
                        <a:t>]</a:t>
                      </a:r>
                      <a:br>
                        <a:rPr lang="ru-RU" sz="1000" kern="100" dirty="0">
                          <a:effectLst/>
                          <a:latin typeface="Arial" panose="020B0604020202020204" pitchFamily="34" charset="0"/>
                          <a:ea typeface="Malgun Gothic" panose="020B0503020000020004" pitchFamily="34" charset="-127"/>
                          <a:cs typeface="Times New Roman" panose="02020603050405020304" pitchFamily="18" charset="0"/>
                        </a:rPr>
                      </a:br>
                      <a:r>
                        <a:rPr lang="ru-RU" sz="1000" kern="0" dirty="0">
                          <a:effectLst/>
                          <a:latin typeface="Arial" panose="020B0604020202020204" pitchFamily="34" charset="0"/>
                          <a:ea typeface="Times New Roman" panose="02020603050405020304" pitchFamily="18" charset="0"/>
                          <a:cs typeface="Times New Roman" panose="02020603050405020304" pitchFamily="18" charset="0"/>
                        </a:rPr>
                        <a:t>Ответвенность</a:t>
                      </a:r>
                      <a:r>
                        <a:rPr lang="en-GB" sz="1000" kern="0" dirty="0">
                          <a:effectLst/>
                          <a:latin typeface="Arial" panose="020B0604020202020204" pitchFamily="34" charset="0"/>
                          <a:ea typeface="Times New Roman" panose="02020603050405020304" pitchFamily="18" charset="0"/>
                          <a:cs typeface="Times New Roman" panose="02020603050405020304" pitchFamily="18" charset="0"/>
                        </a:rPr>
                        <a:t>:</a:t>
                      </a:r>
                      <a:br>
                        <a:rPr lang="ru-RU" sz="1000" kern="100" dirty="0">
                          <a:effectLst/>
                          <a:latin typeface="Arial" panose="020B0604020202020204" pitchFamily="34" charset="0"/>
                          <a:ea typeface="Malgun Gothic" panose="020B0503020000020004" pitchFamily="34" charset="-127"/>
                          <a:cs typeface="Times New Roman" panose="02020603050405020304" pitchFamily="18" charset="0"/>
                        </a:rPr>
                      </a:br>
                      <a:r>
                        <a:rPr lang="en-GB" sz="1000" kern="0" dirty="0">
                          <a:effectLst/>
                          <a:latin typeface="Arial" panose="020B0604020202020204" pitchFamily="34" charset="0"/>
                          <a:ea typeface="Times New Roman" panose="02020603050405020304" pitchFamily="18" charset="0"/>
                          <a:cs typeface="Times New Roman" panose="02020603050405020304" pitchFamily="18" charset="0"/>
                        </a:rPr>
                        <a:t>[</a:t>
                      </a:r>
                      <a:r>
                        <a:rPr lang="ru-RU" sz="1000" kern="0" dirty="0">
                          <a:effectLst/>
                          <a:latin typeface="Arial" panose="020B0604020202020204" pitchFamily="34" charset="0"/>
                          <a:ea typeface="Times New Roman" panose="02020603050405020304" pitchFamily="18" charset="0"/>
                          <a:cs typeface="Times New Roman" panose="02020603050405020304" pitchFamily="18" charset="0"/>
                        </a:rPr>
                        <a:t>Роль в команде проекта</a:t>
                      </a:r>
                      <a:r>
                        <a:rPr lang="en-GB" sz="1000" kern="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000" kern="100" dirty="0">
                        <a:effectLst/>
                        <a:latin typeface="Malgun Gothic" panose="020B0503020000020004" pitchFamily="34" charset="-127"/>
                        <a:ea typeface="Malgun Gothic" panose="020B0503020000020004" pitchFamily="34" charset="-127"/>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5110">
                        <a:lnSpc>
                          <a:spcPct val="115000"/>
                        </a:lnSpc>
                        <a:spcBef>
                          <a:spcPts val="600"/>
                        </a:spcBef>
                        <a:spcAft>
                          <a:spcPts val="600"/>
                        </a:spcAft>
                      </a:pPr>
                      <a:r>
                        <a:rPr lang="en-GB" sz="1000" kern="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kern="100">
                        <a:effectLst/>
                        <a:latin typeface="Malgun Gothic" panose="020B0503020000020004" pitchFamily="34" charset="-127"/>
                        <a:ea typeface="Malgun Gothic" panose="020B0503020000020004" pitchFamily="34" charset="-127"/>
                        <a:cs typeface="Times New Roman" panose="02020603050405020304" pitchFamily="18" charset="0"/>
                      </a:endParaRP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5110">
                        <a:lnSpc>
                          <a:spcPct val="115000"/>
                        </a:lnSpc>
                        <a:spcBef>
                          <a:spcPts val="600"/>
                        </a:spcBef>
                        <a:spcAft>
                          <a:spcPts val="600"/>
                        </a:spcAft>
                      </a:pPr>
                      <a:r>
                        <a:rPr lang="en-GB" sz="10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kern="100" dirty="0">
                        <a:effectLst/>
                        <a:latin typeface="Malgun Gothic" panose="020B0503020000020004" pitchFamily="34" charset="-127"/>
                        <a:ea typeface="Malgun Gothic" panose="020B0503020000020004" pitchFamily="34" charset="-127"/>
                        <a:cs typeface="Times New Roman" panose="02020603050405020304" pitchFamily="18" charset="0"/>
                      </a:endParaRP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5110">
                        <a:lnSpc>
                          <a:spcPct val="115000"/>
                        </a:lnSpc>
                        <a:spcBef>
                          <a:spcPts val="600"/>
                        </a:spcBef>
                        <a:spcAft>
                          <a:spcPts val="600"/>
                        </a:spcAft>
                      </a:pPr>
                      <a:r>
                        <a:rPr lang="en-GB" sz="10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kern="100" dirty="0">
                        <a:effectLst/>
                        <a:latin typeface="Malgun Gothic" panose="020B0503020000020004" pitchFamily="34" charset="-127"/>
                        <a:ea typeface="Malgun Gothic" panose="020B0503020000020004" pitchFamily="34" charset="-127"/>
                        <a:cs typeface="Times New Roman" panose="02020603050405020304" pitchFamily="18" charset="0"/>
                      </a:endParaRP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5110">
                        <a:lnSpc>
                          <a:spcPct val="115000"/>
                        </a:lnSpc>
                        <a:spcBef>
                          <a:spcPts val="600"/>
                        </a:spcBef>
                        <a:spcAft>
                          <a:spcPts val="600"/>
                        </a:spcAft>
                      </a:pPr>
                      <a:r>
                        <a:rPr lang="en-GB" sz="10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kern="100" dirty="0">
                        <a:effectLst/>
                        <a:latin typeface="Malgun Gothic" panose="020B0503020000020004" pitchFamily="34" charset="-127"/>
                        <a:ea typeface="Malgun Gothic" panose="020B0503020000020004" pitchFamily="34" charset="-127"/>
                        <a:cs typeface="Times New Roman" panose="02020603050405020304" pitchFamily="18" charset="0"/>
                      </a:endParaRP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5110">
                        <a:lnSpc>
                          <a:spcPct val="115000"/>
                        </a:lnSpc>
                        <a:spcBef>
                          <a:spcPts val="600"/>
                        </a:spcBef>
                        <a:spcAft>
                          <a:spcPts val="600"/>
                        </a:spcAft>
                      </a:pPr>
                      <a:endParaRPr lang="en-US" sz="1000" kern="100" dirty="0">
                        <a:effectLst/>
                        <a:latin typeface="Malgun Gothic" panose="020B0503020000020004" pitchFamily="34" charset="-127"/>
                        <a:ea typeface="Malgun Gothic" panose="020B0503020000020004" pitchFamily="34" charset="-127"/>
                        <a:cs typeface="Times New Roman" panose="02020603050405020304" pitchFamily="18" charset="0"/>
                      </a:endParaRP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5110">
                        <a:lnSpc>
                          <a:spcPct val="115000"/>
                        </a:lnSpc>
                        <a:spcBef>
                          <a:spcPts val="600"/>
                        </a:spcBef>
                        <a:spcAft>
                          <a:spcPts val="600"/>
                        </a:spcAft>
                      </a:pPr>
                      <a:r>
                        <a:rPr lang="en-GB" sz="10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kern="100" dirty="0">
                        <a:effectLst/>
                        <a:latin typeface="Malgun Gothic" panose="020B0503020000020004" pitchFamily="34" charset="-127"/>
                        <a:ea typeface="Malgun Gothic" panose="020B0503020000020004" pitchFamily="34" charset="-127"/>
                        <a:cs typeface="Times New Roman" panose="02020603050405020304" pitchFamily="18" charset="0"/>
                      </a:endParaRP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5110">
                        <a:lnSpc>
                          <a:spcPct val="115000"/>
                        </a:lnSpc>
                        <a:spcBef>
                          <a:spcPts val="600"/>
                        </a:spcBef>
                        <a:spcAft>
                          <a:spcPts val="600"/>
                        </a:spcAft>
                      </a:pPr>
                      <a:r>
                        <a:rPr lang="en-GB" sz="10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kern="100" dirty="0">
                        <a:effectLst/>
                        <a:latin typeface="Malgun Gothic" panose="020B0503020000020004" pitchFamily="34" charset="-127"/>
                        <a:ea typeface="Malgun Gothic" panose="020B0503020000020004" pitchFamily="34" charset="-127"/>
                        <a:cs typeface="Times New Roman" panose="02020603050405020304" pitchFamily="18" charset="0"/>
                      </a:endParaRP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8059978"/>
                  </a:ext>
                </a:extLst>
              </a:tr>
            </a:tbl>
          </a:graphicData>
        </a:graphic>
      </p:graphicFrame>
      <p:graphicFrame>
        <p:nvGraphicFramePr>
          <p:cNvPr id="19" name="Таблица 18">
            <a:extLst>
              <a:ext uri="{FF2B5EF4-FFF2-40B4-BE49-F238E27FC236}">
                <a16:creationId xmlns:a16="http://schemas.microsoft.com/office/drawing/2014/main" id="{D9E03EBC-4D58-F009-2C2C-1C6D2CDC3CB6}"/>
              </a:ext>
            </a:extLst>
          </p:cNvPr>
          <p:cNvGraphicFramePr>
            <a:graphicFrameLocks noGrp="1"/>
          </p:cNvGraphicFramePr>
          <p:nvPr>
            <p:extLst>
              <p:ext uri="{D42A27DB-BD31-4B8C-83A1-F6EECF244321}">
                <p14:modId xmlns:p14="http://schemas.microsoft.com/office/powerpoint/2010/main" val="1964506887"/>
              </p:ext>
            </p:extLst>
          </p:nvPr>
        </p:nvGraphicFramePr>
        <p:xfrm>
          <a:off x="5512250" y="3107887"/>
          <a:ext cx="3964167" cy="712333"/>
        </p:xfrm>
        <a:graphic>
          <a:graphicData uri="http://schemas.openxmlformats.org/drawingml/2006/table">
            <a:tbl>
              <a:tblPr/>
              <a:tblGrid>
                <a:gridCol w="1322568">
                  <a:extLst>
                    <a:ext uri="{9D8B030D-6E8A-4147-A177-3AD203B41FA5}">
                      <a16:colId xmlns:a16="http://schemas.microsoft.com/office/drawing/2014/main" val="4116166493"/>
                    </a:ext>
                  </a:extLst>
                </a:gridCol>
                <a:gridCol w="1354667">
                  <a:extLst>
                    <a:ext uri="{9D8B030D-6E8A-4147-A177-3AD203B41FA5}">
                      <a16:colId xmlns:a16="http://schemas.microsoft.com/office/drawing/2014/main" val="3176721608"/>
                    </a:ext>
                  </a:extLst>
                </a:gridCol>
                <a:gridCol w="1286932">
                  <a:extLst>
                    <a:ext uri="{9D8B030D-6E8A-4147-A177-3AD203B41FA5}">
                      <a16:colId xmlns:a16="http://schemas.microsoft.com/office/drawing/2014/main" val="1338846798"/>
                    </a:ext>
                  </a:extLst>
                </a:gridCol>
              </a:tblGrid>
              <a:tr h="377078">
                <a:tc>
                  <a:txBody>
                    <a:bodyPr/>
                    <a:lstStyle/>
                    <a:p>
                      <a:pPr algn="ctr">
                        <a:lnSpc>
                          <a:spcPct val="107000"/>
                        </a:lnSpc>
                        <a:spcBef>
                          <a:spcPts val="600"/>
                        </a:spcBef>
                        <a:spcAft>
                          <a:spcPts val="600"/>
                        </a:spcAft>
                      </a:pPr>
                      <a:r>
                        <a:rPr lang="ru-RU" sz="10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Заинтересованная </a:t>
                      </a:r>
                      <a:br>
                        <a:rPr lang="ru-RU" sz="10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br>
                      <a:r>
                        <a:rPr lang="ru-RU" sz="10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сторона</a:t>
                      </a:r>
                      <a:endParaRPr lang="en-US" sz="1000" kern="100" dirty="0">
                        <a:effectLst/>
                        <a:latin typeface="Malgun Gothic" panose="020B0503020000020004" pitchFamily="34" charset="-127"/>
                        <a:ea typeface="Malgun Gothic" panose="020B0503020000020004" pitchFamily="34" charset="-127"/>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Bef>
                          <a:spcPts val="600"/>
                        </a:spcBef>
                        <a:spcAft>
                          <a:spcPts val="600"/>
                        </a:spcAft>
                      </a:pPr>
                      <a:r>
                        <a:rPr lang="ru-RU" sz="10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Требования к</a:t>
                      </a:r>
                      <a:br>
                        <a:rPr lang="ru-RU" sz="10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br>
                      <a:r>
                        <a:rPr lang="ru-RU" sz="10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 удовлетворенности</a:t>
                      </a:r>
                      <a:endParaRPr lang="en-US" sz="1000" kern="100" dirty="0">
                        <a:effectLst/>
                        <a:latin typeface="Malgun Gothic" panose="020B0503020000020004" pitchFamily="34" charset="-127"/>
                        <a:ea typeface="Malgun Gothic" panose="020B0503020000020004" pitchFamily="34" charset="-127"/>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Bef>
                          <a:spcPts val="600"/>
                        </a:spcBef>
                        <a:spcAft>
                          <a:spcPts val="600"/>
                        </a:spcAft>
                      </a:pPr>
                      <a:r>
                        <a:rPr lang="ru-RU" sz="10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Процессы СМК</a:t>
                      </a:r>
                      <a:endParaRPr lang="en-US" sz="1000" kern="100" dirty="0">
                        <a:effectLst/>
                        <a:latin typeface="Malgun Gothic" panose="020B0503020000020004" pitchFamily="34" charset="-127"/>
                        <a:ea typeface="Malgun Gothic" panose="020B0503020000020004" pitchFamily="34" charset="-127"/>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15477845"/>
                  </a:ext>
                </a:extLst>
              </a:tr>
              <a:tr h="335255">
                <a:tc>
                  <a:txBody>
                    <a:bodyPr/>
                    <a:lstStyle/>
                    <a:p>
                      <a:pPr marL="60960" algn="l">
                        <a:lnSpc>
                          <a:spcPct val="107000"/>
                        </a:lnSpc>
                        <a:spcBef>
                          <a:spcPts val="600"/>
                        </a:spcBef>
                        <a:spcAft>
                          <a:spcPts val="600"/>
                        </a:spcAft>
                      </a:pPr>
                      <a:endParaRPr lang="en-US"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5110" algn="l">
                        <a:lnSpc>
                          <a:spcPct val="115000"/>
                        </a:lnSpc>
                        <a:spcBef>
                          <a:spcPts val="600"/>
                        </a:spcBef>
                        <a:spcAft>
                          <a:spcPts val="600"/>
                        </a:spcAft>
                      </a:pPr>
                      <a:r>
                        <a:rPr lang="en-GB" sz="1000" kern="100" dirty="0">
                          <a:effectLst/>
                          <a:latin typeface="Arial" panose="020B0604020202020204" pitchFamily="34" charset="0"/>
                          <a:ea typeface="Times New Roman" panose="02020603050405020304" pitchFamily="18" charset="0"/>
                          <a:cs typeface="Arial" panose="020B0604020202020204" pitchFamily="34" charset="0"/>
                        </a:rPr>
                        <a:t> </a:t>
                      </a:r>
                      <a:endParaRPr lang="en-US"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5110" algn="l">
                        <a:lnSpc>
                          <a:spcPct val="115000"/>
                        </a:lnSpc>
                        <a:spcBef>
                          <a:spcPts val="600"/>
                        </a:spcBef>
                        <a:spcAft>
                          <a:spcPts val="600"/>
                        </a:spcAft>
                      </a:pPr>
                      <a:r>
                        <a:rPr lang="en-GB" sz="1000" kern="100" dirty="0">
                          <a:effectLst/>
                          <a:latin typeface="Arial" panose="020B0604020202020204" pitchFamily="34" charset="0"/>
                          <a:ea typeface="Times New Roman" panose="02020603050405020304" pitchFamily="18" charset="0"/>
                          <a:cs typeface="Arial" panose="020B0604020202020204" pitchFamily="34" charset="0"/>
                        </a:rPr>
                        <a:t> </a:t>
                      </a:r>
                      <a:endParaRPr lang="en-US"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4040269"/>
                  </a:ext>
                </a:extLst>
              </a:tr>
            </a:tbl>
          </a:graphicData>
        </a:graphic>
      </p:graphicFrame>
      <p:graphicFrame>
        <p:nvGraphicFramePr>
          <p:cNvPr id="20" name="Таблица 19">
            <a:extLst>
              <a:ext uri="{FF2B5EF4-FFF2-40B4-BE49-F238E27FC236}">
                <a16:creationId xmlns:a16="http://schemas.microsoft.com/office/drawing/2014/main" id="{3881B538-AC07-33F2-F2B0-D18F51BB1FC3}"/>
              </a:ext>
            </a:extLst>
          </p:cNvPr>
          <p:cNvGraphicFramePr>
            <a:graphicFrameLocks noGrp="1"/>
          </p:cNvGraphicFramePr>
          <p:nvPr>
            <p:extLst>
              <p:ext uri="{D42A27DB-BD31-4B8C-83A1-F6EECF244321}">
                <p14:modId xmlns:p14="http://schemas.microsoft.com/office/powerpoint/2010/main" val="146438835"/>
              </p:ext>
            </p:extLst>
          </p:nvPr>
        </p:nvGraphicFramePr>
        <p:xfrm>
          <a:off x="4498016" y="1029065"/>
          <a:ext cx="4978401" cy="1510450"/>
        </p:xfrm>
        <a:graphic>
          <a:graphicData uri="http://schemas.openxmlformats.org/drawingml/2006/table">
            <a:tbl>
              <a:tblPr/>
              <a:tblGrid>
                <a:gridCol w="1659467">
                  <a:extLst>
                    <a:ext uri="{9D8B030D-6E8A-4147-A177-3AD203B41FA5}">
                      <a16:colId xmlns:a16="http://schemas.microsoft.com/office/drawing/2014/main" val="3929651877"/>
                    </a:ext>
                  </a:extLst>
                </a:gridCol>
                <a:gridCol w="1659467">
                  <a:extLst>
                    <a:ext uri="{9D8B030D-6E8A-4147-A177-3AD203B41FA5}">
                      <a16:colId xmlns:a16="http://schemas.microsoft.com/office/drawing/2014/main" val="3426692331"/>
                    </a:ext>
                  </a:extLst>
                </a:gridCol>
                <a:gridCol w="1659467">
                  <a:extLst>
                    <a:ext uri="{9D8B030D-6E8A-4147-A177-3AD203B41FA5}">
                      <a16:colId xmlns:a16="http://schemas.microsoft.com/office/drawing/2014/main" val="2532510902"/>
                    </a:ext>
                  </a:extLst>
                </a:gridCol>
              </a:tblGrid>
              <a:tr h="277380">
                <a:tc rowSpan="2">
                  <a:txBody>
                    <a:bodyPr/>
                    <a:lstStyle/>
                    <a:p>
                      <a:pPr algn="ctr">
                        <a:lnSpc>
                          <a:spcPct val="107000"/>
                        </a:lnSpc>
                        <a:spcBef>
                          <a:spcPts val="600"/>
                        </a:spcBef>
                        <a:spcAft>
                          <a:spcPts val="600"/>
                        </a:spcAft>
                      </a:pPr>
                      <a:r>
                        <a:rPr lang="en-US" sz="1000" kern="100" dirty="0">
                          <a:effectLst/>
                          <a:latin typeface="Arial" panose="020B0604020202020204" pitchFamily="34" charset="0"/>
                          <a:ea typeface="Malgun Gothic" panose="020B0503020000020004" pitchFamily="34" charset="-127"/>
                          <a:cs typeface="Times New Roman" panose="02020603050405020304" pitchFamily="18" charset="0"/>
                        </a:rPr>
                        <a:t>SWOT-8 analysis</a:t>
                      </a:r>
                      <a:br>
                        <a:rPr lang="ru-RU" sz="1000" kern="100" dirty="0">
                          <a:effectLst/>
                          <a:latin typeface="Arial" panose="020B0604020202020204" pitchFamily="34" charset="0"/>
                          <a:ea typeface="Malgun Gothic" panose="020B0503020000020004" pitchFamily="34" charset="-127"/>
                          <a:cs typeface="Times New Roman" panose="02020603050405020304" pitchFamily="18" charset="0"/>
                        </a:rPr>
                      </a:br>
                      <a:r>
                        <a:rPr lang="ru-RU" sz="1000" kern="100" dirty="0">
                          <a:effectLst/>
                          <a:latin typeface="Arial" panose="020B0604020202020204" pitchFamily="34" charset="0"/>
                          <a:ea typeface="Malgun Gothic" panose="020B0503020000020004" pitchFamily="34" charset="-127"/>
                          <a:cs typeface="Times New Roman" panose="02020603050405020304" pitchFamily="18" charset="0"/>
                        </a:rPr>
                        <a:t>заинтересованной </a:t>
                      </a:r>
                      <a:br>
                        <a:rPr lang="ru-RU" sz="1000" kern="100" dirty="0">
                          <a:effectLst/>
                          <a:latin typeface="Arial" panose="020B0604020202020204" pitchFamily="34" charset="0"/>
                          <a:ea typeface="Malgun Gothic" panose="020B0503020000020004" pitchFamily="34" charset="-127"/>
                          <a:cs typeface="Times New Roman" panose="02020603050405020304" pitchFamily="18" charset="0"/>
                        </a:rPr>
                      </a:br>
                      <a:r>
                        <a:rPr lang="ru-RU" sz="1000" kern="100" dirty="0">
                          <a:effectLst/>
                          <a:latin typeface="Arial" panose="020B0604020202020204" pitchFamily="34" charset="0"/>
                          <a:ea typeface="Malgun Gothic" panose="020B0503020000020004" pitchFamily="34" charset="-127"/>
                          <a:cs typeface="Times New Roman" panose="02020603050405020304" pitchFamily="18" charset="0"/>
                        </a:rPr>
                        <a:t>стороны</a:t>
                      </a: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ru-RU" sz="10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Возможности</a:t>
                      </a:r>
                      <a:r>
                        <a:rPr lang="en-US" sz="10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 (O)</a:t>
                      </a:r>
                      <a:endParaRPr lang="en-US" sz="1000" kern="100" dirty="0">
                        <a:effectLst/>
                        <a:latin typeface="Malgun Gothic" panose="020B0503020000020004" pitchFamily="34" charset="-127"/>
                        <a:ea typeface="Malgun Gothic" panose="020B0503020000020004" pitchFamily="34" charset="-127"/>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Bef>
                          <a:spcPts val="600"/>
                        </a:spcBef>
                        <a:spcAft>
                          <a:spcPts val="600"/>
                        </a:spcAft>
                      </a:pPr>
                      <a:r>
                        <a:rPr lang="ru-RU" sz="10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Угрозы</a:t>
                      </a:r>
                      <a:r>
                        <a:rPr lang="en-US" sz="1000" kern="1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 (T)</a:t>
                      </a:r>
                      <a:endParaRPr lang="en-US" sz="1000" kern="100" dirty="0">
                        <a:effectLst/>
                        <a:latin typeface="Malgun Gothic" panose="020B0503020000020004" pitchFamily="34" charset="-127"/>
                        <a:ea typeface="Malgun Gothic" panose="020B0503020000020004" pitchFamily="34" charset="-127"/>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78677853"/>
                  </a:ext>
                </a:extLst>
              </a:tr>
              <a:tr h="246614">
                <a:tc vMerge="1">
                  <a:txBody>
                    <a:bodyPr/>
                    <a:lstStyle/>
                    <a:p>
                      <a:endParaRPr lang="en-US"/>
                    </a:p>
                  </a:txBody>
                  <a:tcPr/>
                </a:tc>
                <a:tc>
                  <a:txBody>
                    <a:bodyPr/>
                    <a:lstStyle/>
                    <a:p>
                      <a:pPr algn="ctr">
                        <a:lnSpc>
                          <a:spcPct val="115000"/>
                        </a:lnSpc>
                        <a:spcBef>
                          <a:spcPts val="600"/>
                        </a:spcBef>
                        <a:spcAft>
                          <a:spcPts val="600"/>
                        </a:spcAft>
                      </a:pPr>
                      <a:r>
                        <a:rPr lang="en-GB" sz="1000" kern="100" dirty="0">
                          <a:effectLst/>
                          <a:latin typeface="Arial" panose="020B0604020202020204" pitchFamily="34" charset="0"/>
                          <a:ea typeface="Times New Roman" panose="02020603050405020304" pitchFamily="18" charset="0"/>
                          <a:cs typeface="Arial" panose="020B0604020202020204" pitchFamily="34" charset="0"/>
                        </a:rPr>
                        <a:t> </a:t>
                      </a:r>
                      <a:endParaRPr lang="en-US"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GB" sz="1000" kern="100">
                          <a:effectLst/>
                          <a:latin typeface="Arial" panose="020B0604020202020204" pitchFamily="34" charset="0"/>
                          <a:ea typeface="Times New Roman" panose="02020603050405020304" pitchFamily="18" charset="0"/>
                          <a:cs typeface="Arial" panose="020B0604020202020204" pitchFamily="34" charset="0"/>
                        </a:rPr>
                        <a:t> </a:t>
                      </a:r>
                      <a:endParaRPr lang="en-US"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5146814"/>
                  </a:ext>
                </a:extLst>
              </a:tr>
              <a:tr h="246614">
                <a:tc>
                  <a:txBody>
                    <a:bodyPr/>
                    <a:lstStyle/>
                    <a:p>
                      <a:pPr marL="60960" algn="ctr">
                        <a:lnSpc>
                          <a:spcPct val="107000"/>
                        </a:lnSpc>
                        <a:spcBef>
                          <a:spcPts val="600"/>
                        </a:spcBef>
                        <a:spcAft>
                          <a:spcPts val="600"/>
                        </a:spcAft>
                      </a:pPr>
                      <a:r>
                        <a:rPr lang="ru-RU" sz="1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Сильные стороны (</a:t>
                      </a:r>
                      <a:r>
                        <a:rPr lang="en-US" sz="1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t>
                      </a:r>
                      <a:endParaRPr lang="en-US"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600"/>
                        </a:spcBef>
                        <a:spcAft>
                          <a:spcPts val="600"/>
                        </a:spcAft>
                      </a:pPr>
                      <a:r>
                        <a:rPr lang="ru-RU" sz="1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Действия</a:t>
                      </a:r>
                      <a:r>
                        <a:rPr lang="en-GB" sz="1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(S-O)</a:t>
                      </a:r>
                      <a:endParaRPr lang="en-US"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600"/>
                        </a:spcBef>
                        <a:spcAft>
                          <a:spcPts val="600"/>
                        </a:spcAft>
                      </a:pPr>
                      <a:r>
                        <a:rPr lang="ru-RU" sz="1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Действия</a:t>
                      </a:r>
                      <a:r>
                        <a:rPr lang="en-GB" sz="1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(S-T)</a:t>
                      </a:r>
                      <a:endParaRPr lang="en-US"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711173127"/>
                  </a:ext>
                </a:extLst>
              </a:tr>
              <a:tr h="246614">
                <a:tc>
                  <a:txBody>
                    <a:bodyPr/>
                    <a:lstStyle/>
                    <a:p>
                      <a:pPr marL="60960" algn="ctr">
                        <a:lnSpc>
                          <a:spcPct val="107000"/>
                        </a:lnSpc>
                        <a:spcBef>
                          <a:spcPts val="600"/>
                        </a:spcBef>
                        <a:spcAft>
                          <a:spcPts val="600"/>
                        </a:spcAft>
                      </a:pPr>
                      <a:r>
                        <a:rPr lang="en-GB" sz="1000" kern="100" dirty="0">
                          <a:effectLst/>
                          <a:latin typeface="Arial" panose="020B0604020202020204" pitchFamily="34" charset="0"/>
                          <a:ea typeface="Times New Roman" panose="02020603050405020304" pitchFamily="18" charset="0"/>
                          <a:cs typeface="Arial" panose="020B0604020202020204" pitchFamily="34" charset="0"/>
                        </a:rPr>
                        <a:t> </a:t>
                      </a:r>
                      <a:endParaRPr lang="en-US"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GB" sz="1000" kern="100" dirty="0">
                          <a:effectLst/>
                          <a:latin typeface="Arial" panose="020B0604020202020204" pitchFamily="34" charset="0"/>
                          <a:ea typeface="Times New Roman" panose="02020603050405020304" pitchFamily="18" charset="0"/>
                          <a:cs typeface="Arial" panose="020B0604020202020204" pitchFamily="34" charset="0"/>
                        </a:rPr>
                        <a:t> </a:t>
                      </a:r>
                      <a:endParaRPr lang="en-US"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GB" sz="1000" kern="100" dirty="0">
                          <a:effectLst/>
                          <a:latin typeface="Arial" panose="020B0604020202020204" pitchFamily="34" charset="0"/>
                          <a:ea typeface="Times New Roman" panose="02020603050405020304" pitchFamily="18" charset="0"/>
                          <a:cs typeface="Arial" panose="020B0604020202020204" pitchFamily="34" charset="0"/>
                        </a:rPr>
                        <a:t> </a:t>
                      </a:r>
                      <a:endParaRPr lang="en-US"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1903316"/>
                  </a:ext>
                </a:extLst>
              </a:tr>
              <a:tr h="246614">
                <a:tc>
                  <a:txBody>
                    <a:bodyPr/>
                    <a:lstStyle/>
                    <a:p>
                      <a:pPr marL="60960" algn="ctr">
                        <a:lnSpc>
                          <a:spcPct val="107000"/>
                        </a:lnSpc>
                        <a:spcBef>
                          <a:spcPts val="600"/>
                        </a:spcBef>
                        <a:spcAft>
                          <a:spcPts val="600"/>
                        </a:spcAft>
                      </a:pPr>
                      <a:r>
                        <a:rPr lang="ru-RU" sz="1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Слабые стороны</a:t>
                      </a:r>
                      <a:r>
                        <a:rPr lang="en-US" sz="1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a:t>
                      </a:r>
                      <a:endParaRPr lang="en-US"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600"/>
                        </a:spcBef>
                        <a:spcAft>
                          <a:spcPts val="600"/>
                        </a:spcAft>
                      </a:pPr>
                      <a:r>
                        <a:rPr lang="ru-RU" sz="1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Действия</a:t>
                      </a:r>
                      <a:r>
                        <a:rPr lang="en-GB" sz="1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(W-O)</a:t>
                      </a:r>
                      <a:endParaRPr lang="en-US"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600"/>
                        </a:spcBef>
                        <a:spcAft>
                          <a:spcPts val="600"/>
                        </a:spcAft>
                      </a:pPr>
                      <a:r>
                        <a:rPr lang="ru-RU" sz="1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Действия </a:t>
                      </a:r>
                      <a:r>
                        <a:rPr lang="en-GB" sz="1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(W-T)</a:t>
                      </a:r>
                      <a:endParaRPr lang="en-US"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62126800"/>
                  </a:ext>
                </a:extLst>
              </a:tr>
              <a:tr h="246614">
                <a:tc>
                  <a:txBody>
                    <a:bodyPr/>
                    <a:lstStyle/>
                    <a:p>
                      <a:pPr marL="60960" algn="ctr">
                        <a:lnSpc>
                          <a:spcPct val="107000"/>
                        </a:lnSpc>
                        <a:spcBef>
                          <a:spcPts val="600"/>
                        </a:spcBef>
                        <a:spcAft>
                          <a:spcPts val="600"/>
                        </a:spcAft>
                      </a:pPr>
                      <a:r>
                        <a:rPr lang="en-GB" sz="1000" kern="100">
                          <a:effectLst/>
                          <a:latin typeface="Arial" panose="020B0604020202020204" pitchFamily="34" charset="0"/>
                          <a:ea typeface="Times New Roman" panose="02020603050405020304" pitchFamily="18" charset="0"/>
                          <a:cs typeface="Arial" panose="020B0604020202020204" pitchFamily="34" charset="0"/>
                        </a:rPr>
                        <a:t> </a:t>
                      </a:r>
                      <a:endParaRPr lang="en-US" sz="12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GB" sz="1000" kern="100" dirty="0">
                          <a:effectLst/>
                          <a:latin typeface="Arial" panose="020B0604020202020204" pitchFamily="34" charset="0"/>
                          <a:ea typeface="Times New Roman" panose="02020603050405020304" pitchFamily="18" charset="0"/>
                          <a:cs typeface="Arial" panose="020B0604020202020204" pitchFamily="34" charset="0"/>
                        </a:rPr>
                        <a:t> </a:t>
                      </a:r>
                      <a:endParaRPr lang="en-US"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GB" sz="1000" kern="100" dirty="0">
                          <a:effectLst/>
                          <a:latin typeface="Arial" panose="020B0604020202020204" pitchFamily="34" charset="0"/>
                          <a:ea typeface="Times New Roman" panose="02020603050405020304" pitchFamily="18" charset="0"/>
                          <a:cs typeface="Arial" panose="020B0604020202020204" pitchFamily="34" charset="0"/>
                        </a:rPr>
                        <a:t> </a:t>
                      </a:r>
                      <a:endParaRPr lang="en-US"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305" marR="27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6297370"/>
                  </a:ext>
                </a:extLst>
              </a:tr>
            </a:tbl>
          </a:graphicData>
        </a:graphic>
      </p:graphicFrame>
      <p:sp>
        <p:nvSpPr>
          <p:cNvPr id="21" name="Стрелка: вниз 20">
            <a:extLst>
              <a:ext uri="{FF2B5EF4-FFF2-40B4-BE49-F238E27FC236}">
                <a16:creationId xmlns:a16="http://schemas.microsoft.com/office/drawing/2014/main" id="{7421817D-A3B7-CA08-3B16-50BAEFD24D20}"/>
              </a:ext>
            </a:extLst>
          </p:cNvPr>
          <p:cNvSpPr/>
          <p:nvPr/>
        </p:nvSpPr>
        <p:spPr>
          <a:xfrm>
            <a:off x="3152683" y="1023579"/>
            <a:ext cx="491066" cy="3167420"/>
          </a:xfrm>
          <a:prstGeom prst="downArrow">
            <a:avLst>
              <a:gd name="adj1" fmla="val 2586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Рисунок 21">
            <a:extLst>
              <a:ext uri="{FF2B5EF4-FFF2-40B4-BE49-F238E27FC236}">
                <a16:creationId xmlns:a16="http://schemas.microsoft.com/office/drawing/2014/main" id="{E6B24700-301C-880A-79B7-CB3BB1B426F0}"/>
              </a:ext>
            </a:extLst>
          </p:cNvPr>
          <p:cNvPicPr>
            <a:picLocks noChangeAspect="1"/>
          </p:cNvPicPr>
          <p:nvPr/>
        </p:nvPicPr>
        <p:blipFill>
          <a:blip r:embed="rId2"/>
          <a:stretch>
            <a:fillRect/>
          </a:stretch>
        </p:blipFill>
        <p:spPr>
          <a:xfrm>
            <a:off x="617072" y="1404465"/>
            <a:ext cx="2594731" cy="2156287"/>
          </a:xfrm>
          <a:prstGeom prst="rect">
            <a:avLst/>
          </a:prstGeom>
        </p:spPr>
      </p:pic>
      <p:sp>
        <p:nvSpPr>
          <p:cNvPr id="23" name="Стрелка: вниз 22">
            <a:extLst>
              <a:ext uri="{FF2B5EF4-FFF2-40B4-BE49-F238E27FC236}">
                <a16:creationId xmlns:a16="http://schemas.microsoft.com/office/drawing/2014/main" id="{27E921CB-58DC-A11B-29C5-D9B37CD20409}"/>
              </a:ext>
            </a:extLst>
          </p:cNvPr>
          <p:cNvSpPr/>
          <p:nvPr/>
        </p:nvSpPr>
        <p:spPr>
          <a:xfrm>
            <a:off x="7003267" y="2603673"/>
            <a:ext cx="491066" cy="447308"/>
          </a:xfrm>
          <a:prstGeom prst="downArrow">
            <a:avLst>
              <a:gd name="adj1" fmla="val 2586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Стрелка: вниз 23">
            <a:extLst>
              <a:ext uri="{FF2B5EF4-FFF2-40B4-BE49-F238E27FC236}">
                <a16:creationId xmlns:a16="http://schemas.microsoft.com/office/drawing/2014/main" id="{37D29514-A68E-FCBF-0417-E73FF35A44CE}"/>
              </a:ext>
            </a:extLst>
          </p:cNvPr>
          <p:cNvSpPr/>
          <p:nvPr/>
        </p:nvSpPr>
        <p:spPr>
          <a:xfrm>
            <a:off x="7003267" y="3877126"/>
            <a:ext cx="491066" cy="447308"/>
          </a:xfrm>
          <a:prstGeom prst="downArrow">
            <a:avLst>
              <a:gd name="adj1" fmla="val 2586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Рисунок 27">
            <a:extLst>
              <a:ext uri="{FF2B5EF4-FFF2-40B4-BE49-F238E27FC236}">
                <a16:creationId xmlns:a16="http://schemas.microsoft.com/office/drawing/2014/main" id="{84325E3E-3513-822B-A3D7-B3225C45F11E}"/>
              </a:ext>
            </a:extLst>
          </p:cNvPr>
          <p:cNvPicPr>
            <a:picLocks noChangeAspect="1"/>
          </p:cNvPicPr>
          <p:nvPr/>
        </p:nvPicPr>
        <p:blipFill>
          <a:blip r:embed="rId3"/>
          <a:stretch>
            <a:fillRect/>
          </a:stretch>
        </p:blipFill>
        <p:spPr>
          <a:xfrm>
            <a:off x="3981292" y="2776045"/>
            <a:ext cx="1158132" cy="1352144"/>
          </a:xfrm>
          <a:prstGeom prst="rect">
            <a:avLst/>
          </a:prstGeom>
        </p:spPr>
      </p:pic>
      <p:sp>
        <p:nvSpPr>
          <p:cNvPr id="29" name="TextBox 28">
            <a:extLst>
              <a:ext uri="{FF2B5EF4-FFF2-40B4-BE49-F238E27FC236}">
                <a16:creationId xmlns:a16="http://schemas.microsoft.com/office/drawing/2014/main" id="{D480849E-CB83-44F6-344A-C3B851C1DCE9}"/>
              </a:ext>
            </a:extLst>
          </p:cNvPr>
          <p:cNvSpPr txBox="1"/>
          <p:nvPr/>
        </p:nvSpPr>
        <p:spPr>
          <a:xfrm>
            <a:off x="394840" y="179118"/>
            <a:ext cx="6336160" cy="461665"/>
          </a:xfrm>
          <a:prstGeom prst="rect">
            <a:avLst/>
          </a:prstGeom>
          <a:noFill/>
        </p:spPr>
        <p:txBody>
          <a:bodyPr wrap="square" rtlCol="0">
            <a:spAutoFit/>
          </a:bodyPr>
          <a:lstStyle/>
          <a:p>
            <a:r>
              <a:rPr lang="ru-RU" sz="2400" b="1" dirty="0">
                <a:latin typeface="Calibri" panose="020F0502020204030204" pitchFamily="34" charset="0"/>
                <a:cs typeface="Calibri" panose="020F0502020204030204" pitchFamily="34" charset="0"/>
              </a:rPr>
              <a:t>2. Риски заинтересованных сторон</a:t>
            </a:r>
          </a:p>
        </p:txBody>
      </p:sp>
    </p:spTree>
    <p:extLst>
      <p:ext uri="{BB962C8B-B14F-4D97-AF65-F5344CB8AC3E}">
        <p14:creationId xmlns:p14="http://schemas.microsoft.com/office/powerpoint/2010/main" val="2179361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a:extLst>
              <a:ext uri="{FF2B5EF4-FFF2-40B4-BE49-F238E27FC236}">
                <a16:creationId xmlns:a16="http://schemas.microsoft.com/office/drawing/2014/main" id="{CECCE62A-2A37-4A6A-A5CF-44B41FB12EF9}"/>
              </a:ext>
            </a:extLst>
          </p:cNvPr>
          <p:cNvSpPr>
            <a:spLocks noGrp="1"/>
          </p:cNvSpPr>
          <p:nvPr>
            <p:ph type="sldNum" sz="quarter" idx="12"/>
          </p:nvPr>
        </p:nvSpPr>
        <p:spPr>
          <a:xfrm>
            <a:off x="9278711" y="231236"/>
            <a:ext cx="395411" cy="365125"/>
          </a:xfrm>
        </p:spPr>
        <p:txBody>
          <a:bodyPr/>
          <a:lstStyle/>
          <a:p>
            <a:pPr algn="ctr"/>
            <a:fld id="{99AB2FAD-C50D-436A-B623-AD953FB1C38C}" type="slidenum">
              <a:rPr lang="ko-KR" altLang="en-US" sz="1630" smtClean="0"/>
              <a:pPr algn="ctr"/>
              <a:t>5</a:t>
            </a:fld>
            <a:endParaRPr lang="ko-KR" altLang="en-US" sz="1630" dirty="0"/>
          </a:p>
        </p:txBody>
      </p:sp>
      <p:cxnSp>
        <p:nvCxnSpPr>
          <p:cNvPr id="6" name="Прямая соединительная линия 21">
            <a:extLst>
              <a:ext uri="{FF2B5EF4-FFF2-40B4-BE49-F238E27FC236}">
                <a16:creationId xmlns:a16="http://schemas.microsoft.com/office/drawing/2014/main" id="{4F2ACE13-0CCE-4496-AF10-05269902DE08}"/>
              </a:ext>
            </a:extLst>
          </p:cNvPr>
          <p:cNvCxnSpPr>
            <a:cxnSpLocks/>
          </p:cNvCxnSpPr>
          <p:nvPr/>
        </p:nvCxnSpPr>
        <p:spPr>
          <a:xfrm>
            <a:off x="429582" y="6448048"/>
            <a:ext cx="90468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oogle Shape;100;p2">
            <a:extLst>
              <a:ext uri="{FF2B5EF4-FFF2-40B4-BE49-F238E27FC236}">
                <a16:creationId xmlns:a16="http://schemas.microsoft.com/office/drawing/2014/main" id="{88387DB5-6287-40F9-97F9-A13F22BBBD6E}"/>
              </a:ext>
            </a:extLst>
          </p:cNvPr>
          <p:cNvCxnSpPr>
            <a:cxnSpLocks/>
          </p:cNvCxnSpPr>
          <p:nvPr/>
        </p:nvCxnSpPr>
        <p:spPr>
          <a:xfrm>
            <a:off x="9476417" y="0"/>
            <a:ext cx="0" cy="179118"/>
          </a:xfrm>
          <a:prstGeom prst="straightConnector1">
            <a:avLst/>
          </a:prstGeom>
          <a:noFill/>
          <a:ln w="9525" cap="flat" cmpd="sng">
            <a:solidFill>
              <a:schemeClr val="dk1"/>
            </a:solidFill>
            <a:prstDash val="solid"/>
            <a:round/>
            <a:headEnd type="none" w="sm" len="sm"/>
            <a:tailEnd type="none" w="sm" len="sm"/>
          </a:ln>
        </p:spPr>
      </p:cxnSp>
      <p:sp>
        <p:nvSpPr>
          <p:cNvPr id="11" name="TextBox 10">
            <a:extLst>
              <a:ext uri="{FF2B5EF4-FFF2-40B4-BE49-F238E27FC236}">
                <a16:creationId xmlns:a16="http://schemas.microsoft.com/office/drawing/2014/main" id="{404998B0-D264-45BD-A9FA-AC2EEAABCE3D}"/>
              </a:ext>
            </a:extLst>
          </p:cNvPr>
          <p:cNvSpPr txBox="1"/>
          <p:nvPr/>
        </p:nvSpPr>
        <p:spPr>
          <a:xfrm>
            <a:off x="489097" y="329243"/>
            <a:ext cx="1443024" cy="492443"/>
          </a:xfrm>
          <a:prstGeom prst="rect">
            <a:avLst/>
          </a:prstGeom>
          <a:noFill/>
        </p:spPr>
        <p:txBody>
          <a:bodyPr wrap="none" rtlCol="0">
            <a:spAutoFit/>
          </a:bodyPr>
          <a:lstStyle/>
          <a:p>
            <a:pPr lvl="0"/>
            <a:r>
              <a:rPr lang="en-US" sz="2600" b="1" dirty="0">
                <a:solidFill>
                  <a:schemeClr val="bg1"/>
                </a:solidFill>
              </a:rPr>
              <a:t>Content</a:t>
            </a:r>
          </a:p>
        </p:txBody>
      </p:sp>
      <p:sp>
        <p:nvSpPr>
          <p:cNvPr id="13" name="바닥글 개체 틀 3">
            <a:extLst>
              <a:ext uri="{FF2B5EF4-FFF2-40B4-BE49-F238E27FC236}">
                <a16:creationId xmlns:a16="http://schemas.microsoft.com/office/drawing/2014/main" id="{A524B604-2906-4FB0-BAB0-34F539FF78FE}"/>
              </a:ext>
            </a:extLst>
          </p:cNvPr>
          <p:cNvSpPr>
            <a:spLocks noGrp="1"/>
          </p:cNvSpPr>
          <p:nvPr>
            <p:ph type="ftr" sz="quarter" idx="11"/>
          </p:nvPr>
        </p:nvSpPr>
        <p:spPr>
          <a:xfrm>
            <a:off x="336445" y="6450539"/>
            <a:ext cx="2660755" cy="365126"/>
          </a:xfrm>
        </p:spPr>
        <p:txBody>
          <a:bodyPr/>
          <a:lstStyle/>
          <a:p>
            <a:pPr algn="l"/>
            <a:r>
              <a:rPr lang="ru-RU" altLang="ko-KR" sz="600" b="1" dirty="0">
                <a:latin typeface="Arial" panose="020B0604020202020204" pitchFamily="34" charset="0"/>
                <a:cs typeface="Arial" panose="020B0604020202020204" pitchFamily="34" charset="0"/>
              </a:rPr>
              <a:t>СППУ Сообщество практиков проектного управления</a:t>
            </a:r>
          </a:p>
          <a:p>
            <a:pPr algn="l"/>
            <a:r>
              <a:rPr lang="ru-RU" altLang="ko-KR" sz="600" b="1" dirty="0">
                <a:latin typeface="Arial" panose="020B0604020202020204" pitchFamily="34" charset="0"/>
                <a:cs typeface="Arial" panose="020B0604020202020204" pitchFamily="34" charset="0"/>
              </a:rPr>
              <a:t>Тема: “Заинтересованные стороны и риски связанные с ними” </a:t>
            </a:r>
          </a:p>
        </p:txBody>
      </p:sp>
      <p:cxnSp>
        <p:nvCxnSpPr>
          <p:cNvPr id="3" name="Прямая соединительная линия 21">
            <a:extLst>
              <a:ext uri="{FF2B5EF4-FFF2-40B4-BE49-F238E27FC236}">
                <a16:creationId xmlns:a16="http://schemas.microsoft.com/office/drawing/2014/main" id="{495B870A-60A7-A8EE-A1CC-6CDC162EA87B}"/>
              </a:ext>
            </a:extLst>
          </p:cNvPr>
          <p:cNvCxnSpPr>
            <a:cxnSpLocks/>
          </p:cNvCxnSpPr>
          <p:nvPr/>
        </p:nvCxnSpPr>
        <p:spPr>
          <a:xfrm>
            <a:off x="489097" y="716533"/>
            <a:ext cx="90468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바닥글 개체 틀 3">
            <a:extLst>
              <a:ext uri="{FF2B5EF4-FFF2-40B4-BE49-F238E27FC236}">
                <a16:creationId xmlns:a16="http://schemas.microsoft.com/office/drawing/2014/main" id="{9CDA00D7-2F51-C156-10AB-B20523A20CBF}"/>
              </a:ext>
            </a:extLst>
          </p:cNvPr>
          <p:cNvSpPr txBox="1">
            <a:spLocks/>
          </p:cNvSpPr>
          <p:nvPr/>
        </p:nvSpPr>
        <p:spPr>
          <a:xfrm>
            <a:off x="6908800" y="6450539"/>
            <a:ext cx="2660755" cy="36512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ru-RU" altLang="ko-KR" sz="600" b="1" dirty="0">
                <a:latin typeface="Arial" panose="020B0604020202020204" pitchFamily="34" charset="0"/>
                <a:cs typeface="Arial" panose="020B0604020202020204" pitchFamily="34" charset="0"/>
              </a:rPr>
              <a:t>Спикер: Ускорев Илья</a:t>
            </a:r>
          </a:p>
          <a:p>
            <a:pPr algn="r"/>
            <a:r>
              <a:rPr lang="ru-RU" altLang="ko-KR" sz="600" b="1" dirty="0">
                <a:latin typeface="Arial" panose="020B0604020202020204" pitchFamily="34" charset="0"/>
                <a:cs typeface="Arial" panose="020B0604020202020204" pitchFamily="34" charset="0"/>
              </a:rPr>
              <a:t>Дата: 15.09.2022 </a:t>
            </a:r>
          </a:p>
        </p:txBody>
      </p:sp>
      <p:sp>
        <p:nvSpPr>
          <p:cNvPr id="9" name="TextBox 8">
            <a:extLst>
              <a:ext uri="{FF2B5EF4-FFF2-40B4-BE49-F238E27FC236}">
                <a16:creationId xmlns:a16="http://schemas.microsoft.com/office/drawing/2014/main" id="{F61DCE98-9AC4-01E5-BDEB-2C600B192D7C}"/>
              </a:ext>
            </a:extLst>
          </p:cNvPr>
          <p:cNvSpPr txBox="1"/>
          <p:nvPr/>
        </p:nvSpPr>
        <p:spPr>
          <a:xfrm>
            <a:off x="405903" y="179118"/>
            <a:ext cx="4512733" cy="461665"/>
          </a:xfrm>
          <a:prstGeom prst="rect">
            <a:avLst/>
          </a:prstGeom>
          <a:noFill/>
        </p:spPr>
        <p:txBody>
          <a:bodyPr wrap="square" rtlCol="0">
            <a:spAutoFit/>
          </a:bodyPr>
          <a:lstStyle/>
          <a:p>
            <a:r>
              <a:rPr lang="ru-RU" sz="2400" b="1" dirty="0">
                <a:latin typeface="Calibri" panose="020F0502020204030204" pitchFamily="34" charset="0"/>
                <a:cs typeface="Calibri" panose="020F0502020204030204" pitchFamily="34" charset="0"/>
              </a:rPr>
              <a:t>3. Влияния рисков</a:t>
            </a:r>
            <a:endParaRPr lang="en-US" sz="2400" b="1" dirty="0">
              <a:latin typeface="Calibri" panose="020F0502020204030204" pitchFamily="34" charset="0"/>
              <a:cs typeface="Calibri" panose="020F0502020204030204" pitchFamily="34" charset="0"/>
            </a:endParaRPr>
          </a:p>
        </p:txBody>
      </p:sp>
      <p:pic>
        <p:nvPicPr>
          <p:cNvPr id="14" name="Рисунок 13">
            <a:extLst>
              <a:ext uri="{FF2B5EF4-FFF2-40B4-BE49-F238E27FC236}">
                <a16:creationId xmlns:a16="http://schemas.microsoft.com/office/drawing/2014/main" id="{3780FF96-D248-03CF-B7B1-2A856119EE6A}"/>
              </a:ext>
            </a:extLst>
          </p:cNvPr>
          <p:cNvPicPr>
            <a:picLocks noChangeAspect="1"/>
          </p:cNvPicPr>
          <p:nvPr/>
        </p:nvPicPr>
        <p:blipFill>
          <a:blip r:embed="rId2"/>
          <a:stretch>
            <a:fillRect/>
          </a:stretch>
        </p:blipFill>
        <p:spPr>
          <a:xfrm>
            <a:off x="1161590" y="2336571"/>
            <a:ext cx="3671220" cy="2751667"/>
          </a:xfrm>
          <a:prstGeom prst="rect">
            <a:avLst/>
          </a:prstGeom>
        </p:spPr>
      </p:pic>
      <p:sp>
        <p:nvSpPr>
          <p:cNvPr id="15" name="TextBox 14">
            <a:extLst>
              <a:ext uri="{FF2B5EF4-FFF2-40B4-BE49-F238E27FC236}">
                <a16:creationId xmlns:a16="http://schemas.microsoft.com/office/drawing/2014/main" id="{7635E22B-DC6A-785A-6925-04EE5D0149ED}"/>
              </a:ext>
            </a:extLst>
          </p:cNvPr>
          <p:cNvSpPr txBox="1"/>
          <p:nvPr/>
        </p:nvSpPr>
        <p:spPr>
          <a:xfrm>
            <a:off x="5594390" y="2256282"/>
            <a:ext cx="3371810" cy="2862322"/>
          </a:xfrm>
          <a:prstGeom prst="rect">
            <a:avLst/>
          </a:prstGeom>
          <a:noFill/>
        </p:spPr>
        <p:txBody>
          <a:bodyPr wrap="square" rtlCol="0">
            <a:spAutoFit/>
          </a:bodyPr>
          <a:lstStyle/>
          <a:p>
            <a:pPr marL="285750" indent="-285750">
              <a:spcAft>
                <a:spcPts val="1200"/>
              </a:spcAft>
              <a:buFont typeface="Wingdings" panose="05000000000000000000" pitchFamily="2" charset="2"/>
              <a:buChar char="q"/>
            </a:pPr>
            <a:r>
              <a:rPr lang="ru-RU" sz="2000" u="sng" dirty="0"/>
              <a:t>Модель поведения с заинтересованными сторонами</a:t>
            </a:r>
          </a:p>
          <a:p>
            <a:pPr marL="285750" indent="-285750">
              <a:spcAft>
                <a:spcPts val="1200"/>
              </a:spcAft>
              <a:buFont typeface="Wingdings" panose="05000000000000000000" pitchFamily="2" charset="2"/>
              <a:buChar char="q"/>
            </a:pPr>
            <a:r>
              <a:rPr lang="ru-RU" sz="2000" dirty="0"/>
              <a:t>Устав проекта</a:t>
            </a:r>
          </a:p>
          <a:p>
            <a:pPr marL="285750" indent="-285750">
              <a:spcAft>
                <a:spcPts val="1200"/>
              </a:spcAft>
              <a:buFont typeface="Wingdings" panose="05000000000000000000" pitchFamily="2" charset="2"/>
              <a:buChar char="q"/>
            </a:pPr>
            <a:r>
              <a:rPr lang="ru-RU" sz="2000" dirty="0"/>
              <a:t>График работ</a:t>
            </a:r>
          </a:p>
          <a:p>
            <a:pPr marL="285750" indent="-285750">
              <a:spcAft>
                <a:spcPts val="1200"/>
              </a:spcAft>
              <a:buFont typeface="Wingdings" panose="05000000000000000000" pitchFamily="2" charset="2"/>
              <a:buChar char="q"/>
            </a:pPr>
            <a:r>
              <a:rPr lang="ru-RU" sz="2000" dirty="0"/>
              <a:t>Стоимость</a:t>
            </a:r>
          </a:p>
          <a:p>
            <a:pPr marL="285750" indent="-285750">
              <a:spcAft>
                <a:spcPts val="1200"/>
              </a:spcAft>
              <a:buFont typeface="Wingdings" panose="05000000000000000000" pitchFamily="2" charset="2"/>
              <a:buChar char="q"/>
            </a:pPr>
            <a:r>
              <a:rPr lang="en-US" sz="2000" dirty="0"/>
              <a:t>KPI </a:t>
            </a:r>
            <a:r>
              <a:rPr lang="ru-RU" sz="2000" dirty="0"/>
              <a:t>проекта</a:t>
            </a:r>
          </a:p>
        </p:txBody>
      </p:sp>
      <p:sp>
        <p:nvSpPr>
          <p:cNvPr id="17" name="TextBox 16">
            <a:extLst>
              <a:ext uri="{FF2B5EF4-FFF2-40B4-BE49-F238E27FC236}">
                <a16:creationId xmlns:a16="http://schemas.microsoft.com/office/drawing/2014/main" id="{E0B12916-A347-7F17-680B-B0035283B589}"/>
              </a:ext>
            </a:extLst>
          </p:cNvPr>
          <p:cNvSpPr txBox="1"/>
          <p:nvPr/>
        </p:nvSpPr>
        <p:spPr>
          <a:xfrm>
            <a:off x="3039780" y="1401579"/>
            <a:ext cx="3945467" cy="523220"/>
          </a:xfrm>
          <a:prstGeom prst="rect">
            <a:avLst/>
          </a:prstGeom>
          <a:noFill/>
        </p:spPr>
        <p:txBody>
          <a:bodyPr wrap="square" rtlCol="0">
            <a:spAutoFit/>
          </a:bodyPr>
          <a:lstStyle/>
          <a:p>
            <a:pPr algn="ctr"/>
            <a:r>
              <a:rPr lang="ru-RU" sz="2800" b="1" dirty="0">
                <a:solidFill>
                  <a:srgbClr val="00B050"/>
                </a:solidFill>
                <a:latin typeface="Calibri" panose="020F0502020204030204" pitchFamily="34" charset="0"/>
                <a:cs typeface="Calibri" panose="020F0502020204030204" pitchFamily="34" charset="0"/>
              </a:rPr>
              <a:t>Основное</a:t>
            </a:r>
            <a:endParaRPr lang="en-US" sz="2800" b="1"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5433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a:extLst>
              <a:ext uri="{FF2B5EF4-FFF2-40B4-BE49-F238E27FC236}">
                <a16:creationId xmlns:a16="http://schemas.microsoft.com/office/drawing/2014/main" id="{CECCE62A-2A37-4A6A-A5CF-44B41FB12EF9}"/>
              </a:ext>
            </a:extLst>
          </p:cNvPr>
          <p:cNvSpPr>
            <a:spLocks noGrp="1"/>
          </p:cNvSpPr>
          <p:nvPr>
            <p:ph type="sldNum" sz="quarter" idx="12"/>
          </p:nvPr>
        </p:nvSpPr>
        <p:spPr>
          <a:xfrm>
            <a:off x="9278711" y="231236"/>
            <a:ext cx="395411" cy="365125"/>
          </a:xfrm>
        </p:spPr>
        <p:txBody>
          <a:bodyPr/>
          <a:lstStyle/>
          <a:p>
            <a:pPr algn="ctr"/>
            <a:fld id="{99AB2FAD-C50D-436A-B623-AD953FB1C38C}" type="slidenum">
              <a:rPr lang="ko-KR" altLang="en-US" sz="1630" smtClean="0"/>
              <a:pPr algn="ctr"/>
              <a:t>6</a:t>
            </a:fld>
            <a:endParaRPr lang="ko-KR" altLang="en-US" sz="1630" dirty="0"/>
          </a:p>
        </p:txBody>
      </p:sp>
      <p:cxnSp>
        <p:nvCxnSpPr>
          <p:cNvPr id="6" name="Прямая соединительная линия 21">
            <a:extLst>
              <a:ext uri="{FF2B5EF4-FFF2-40B4-BE49-F238E27FC236}">
                <a16:creationId xmlns:a16="http://schemas.microsoft.com/office/drawing/2014/main" id="{4F2ACE13-0CCE-4496-AF10-05269902DE08}"/>
              </a:ext>
            </a:extLst>
          </p:cNvPr>
          <p:cNvCxnSpPr>
            <a:cxnSpLocks/>
          </p:cNvCxnSpPr>
          <p:nvPr/>
        </p:nvCxnSpPr>
        <p:spPr>
          <a:xfrm>
            <a:off x="429582" y="6448048"/>
            <a:ext cx="90468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oogle Shape;100;p2">
            <a:extLst>
              <a:ext uri="{FF2B5EF4-FFF2-40B4-BE49-F238E27FC236}">
                <a16:creationId xmlns:a16="http://schemas.microsoft.com/office/drawing/2014/main" id="{88387DB5-6287-40F9-97F9-A13F22BBBD6E}"/>
              </a:ext>
            </a:extLst>
          </p:cNvPr>
          <p:cNvCxnSpPr>
            <a:cxnSpLocks/>
          </p:cNvCxnSpPr>
          <p:nvPr/>
        </p:nvCxnSpPr>
        <p:spPr>
          <a:xfrm>
            <a:off x="9476417" y="0"/>
            <a:ext cx="0" cy="179118"/>
          </a:xfrm>
          <a:prstGeom prst="straightConnector1">
            <a:avLst/>
          </a:prstGeom>
          <a:noFill/>
          <a:ln w="9525" cap="flat" cmpd="sng">
            <a:solidFill>
              <a:schemeClr val="dk1"/>
            </a:solidFill>
            <a:prstDash val="solid"/>
            <a:round/>
            <a:headEnd type="none" w="sm" len="sm"/>
            <a:tailEnd type="none" w="sm" len="sm"/>
          </a:ln>
        </p:spPr>
      </p:cxnSp>
      <p:sp>
        <p:nvSpPr>
          <p:cNvPr id="11" name="TextBox 10">
            <a:extLst>
              <a:ext uri="{FF2B5EF4-FFF2-40B4-BE49-F238E27FC236}">
                <a16:creationId xmlns:a16="http://schemas.microsoft.com/office/drawing/2014/main" id="{404998B0-D264-45BD-A9FA-AC2EEAABCE3D}"/>
              </a:ext>
            </a:extLst>
          </p:cNvPr>
          <p:cNvSpPr txBox="1"/>
          <p:nvPr/>
        </p:nvSpPr>
        <p:spPr>
          <a:xfrm>
            <a:off x="489097" y="329243"/>
            <a:ext cx="1443024" cy="492443"/>
          </a:xfrm>
          <a:prstGeom prst="rect">
            <a:avLst/>
          </a:prstGeom>
          <a:noFill/>
        </p:spPr>
        <p:txBody>
          <a:bodyPr wrap="none" rtlCol="0">
            <a:spAutoFit/>
          </a:bodyPr>
          <a:lstStyle/>
          <a:p>
            <a:pPr lvl="0"/>
            <a:r>
              <a:rPr lang="en-US" sz="2600" b="1" dirty="0">
                <a:solidFill>
                  <a:schemeClr val="bg1"/>
                </a:solidFill>
              </a:rPr>
              <a:t>Content</a:t>
            </a:r>
          </a:p>
        </p:txBody>
      </p:sp>
      <p:sp>
        <p:nvSpPr>
          <p:cNvPr id="13" name="바닥글 개체 틀 3">
            <a:extLst>
              <a:ext uri="{FF2B5EF4-FFF2-40B4-BE49-F238E27FC236}">
                <a16:creationId xmlns:a16="http://schemas.microsoft.com/office/drawing/2014/main" id="{A524B604-2906-4FB0-BAB0-34F539FF78FE}"/>
              </a:ext>
            </a:extLst>
          </p:cNvPr>
          <p:cNvSpPr>
            <a:spLocks noGrp="1"/>
          </p:cNvSpPr>
          <p:nvPr>
            <p:ph type="ftr" sz="quarter" idx="11"/>
          </p:nvPr>
        </p:nvSpPr>
        <p:spPr>
          <a:xfrm>
            <a:off x="336445" y="6450539"/>
            <a:ext cx="2660755" cy="365126"/>
          </a:xfrm>
        </p:spPr>
        <p:txBody>
          <a:bodyPr/>
          <a:lstStyle/>
          <a:p>
            <a:pPr algn="l"/>
            <a:r>
              <a:rPr lang="ru-RU" altLang="ko-KR" sz="600" b="1" dirty="0">
                <a:latin typeface="Arial" panose="020B0604020202020204" pitchFamily="34" charset="0"/>
                <a:cs typeface="Arial" panose="020B0604020202020204" pitchFamily="34" charset="0"/>
              </a:rPr>
              <a:t>СППУ Сообщество практиков проектного управления</a:t>
            </a:r>
          </a:p>
          <a:p>
            <a:pPr algn="l"/>
            <a:r>
              <a:rPr lang="ru-RU" altLang="ko-KR" sz="600" b="1" dirty="0">
                <a:latin typeface="Arial" panose="020B0604020202020204" pitchFamily="34" charset="0"/>
                <a:cs typeface="Arial" panose="020B0604020202020204" pitchFamily="34" charset="0"/>
              </a:rPr>
              <a:t>Тема: “Заинтересованные стороны и риски связанные с ними” </a:t>
            </a:r>
          </a:p>
        </p:txBody>
      </p:sp>
      <p:cxnSp>
        <p:nvCxnSpPr>
          <p:cNvPr id="3" name="Прямая соединительная линия 21">
            <a:extLst>
              <a:ext uri="{FF2B5EF4-FFF2-40B4-BE49-F238E27FC236}">
                <a16:creationId xmlns:a16="http://schemas.microsoft.com/office/drawing/2014/main" id="{495B870A-60A7-A8EE-A1CC-6CDC162EA87B}"/>
              </a:ext>
            </a:extLst>
          </p:cNvPr>
          <p:cNvCxnSpPr>
            <a:cxnSpLocks/>
          </p:cNvCxnSpPr>
          <p:nvPr/>
        </p:nvCxnSpPr>
        <p:spPr>
          <a:xfrm>
            <a:off x="489097" y="716533"/>
            <a:ext cx="90468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바닥글 개체 틀 3">
            <a:extLst>
              <a:ext uri="{FF2B5EF4-FFF2-40B4-BE49-F238E27FC236}">
                <a16:creationId xmlns:a16="http://schemas.microsoft.com/office/drawing/2014/main" id="{9CDA00D7-2F51-C156-10AB-B20523A20CBF}"/>
              </a:ext>
            </a:extLst>
          </p:cNvPr>
          <p:cNvSpPr txBox="1">
            <a:spLocks/>
          </p:cNvSpPr>
          <p:nvPr/>
        </p:nvSpPr>
        <p:spPr>
          <a:xfrm>
            <a:off x="6908800" y="6450539"/>
            <a:ext cx="2660755" cy="36512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ru-RU" altLang="ko-KR" sz="600" b="1" dirty="0">
                <a:latin typeface="Arial" panose="020B0604020202020204" pitchFamily="34" charset="0"/>
                <a:cs typeface="Arial" panose="020B0604020202020204" pitchFamily="34" charset="0"/>
              </a:rPr>
              <a:t>Спикер: Ускорев Илья</a:t>
            </a:r>
          </a:p>
          <a:p>
            <a:pPr algn="r"/>
            <a:r>
              <a:rPr lang="ru-RU" altLang="ko-KR" sz="600" b="1" dirty="0">
                <a:latin typeface="Arial" panose="020B0604020202020204" pitchFamily="34" charset="0"/>
                <a:cs typeface="Arial" panose="020B0604020202020204" pitchFamily="34" charset="0"/>
              </a:rPr>
              <a:t>Дата: 15.09.2022 </a:t>
            </a:r>
          </a:p>
        </p:txBody>
      </p:sp>
      <p:sp>
        <p:nvSpPr>
          <p:cNvPr id="9" name="TextBox 8">
            <a:extLst>
              <a:ext uri="{FF2B5EF4-FFF2-40B4-BE49-F238E27FC236}">
                <a16:creationId xmlns:a16="http://schemas.microsoft.com/office/drawing/2014/main" id="{F61DCE98-9AC4-01E5-BDEB-2C600B192D7C}"/>
              </a:ext>
            </a:extLst>
          </p:cNvPr>
          <p:cNvSpPr txBox="1"/>
          <p:nvPr/>
        </p:nvSpPr>
        <p:spPr>
          <a:xfrm>
            <a:off x="405903" y="179118"/>
            <a:ext cx="4512733" cy="461665"/>
          </a:xfrm>
          <a:prstGeom prst="rect">
            <a:avLst/>
          </a:prstGeom>
          <a:noFill/>
        </p:spPr>
        <p:txBody>
          <a:bodyPr wrap="square" rtlCol="0">
            <a:spAutoFit/>
          </a:bodyPr>
          <a:lstStyle/>
          <a:p>
            <a:r>
              <a:rPr lang="ru-RU" sz="2400" b="1" dirty="0">
                <a:latin typeface="Calibri" panose="020F0502020204030204" pitchFamily="34" charset="0"/>
                <a:cs typeface="Calibri" panose="020F0502020204030204" pitchFamily="34" charset="0"/>
              </a:rPr>
              <a:t>4. РМ и работа по Корейски</a:t>
            </a:r>
            <a:endParaRPr lang="en-US" sz="2400"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D9F2CE0-C33C-42F0-4F7E-7CD6CC8E718C}"/>
              </a:ext>
            </a:extLst>
          </p:cNvPr>
          <p:cNvSpPr txBox="1"/>
          <p:nvPr/>
        </p:nvSpPr>
        <p:spPr>
          <a:xfrm>
            <a:off x="2577979" y="1095459"/>
            <a:ext cx="4330821" cy="830997"/>
          </a:xfrm>
          <a:prstGeom prst="rect">
            <a:avLst/>
          </a:prstGeom>
          <a:noFill/>
        </p:spPr>
        <p:txBody>
          <a:bodyPr wrap="square">
            <a:spAutoFit/>
          </a:bodyPr>
          <a:lstStyle/>
          <a:p>
            <a:r>
              <a:rPr lang="ru-RU" b="1" dirty="0">
                <a:solidFill>
                  <a:srgbClr val="00B050"/>
                </a:solidFill>
              </a:rPr>
              <a:t>№ 1. Работа в компании</a:t>
            </a:r>
          </a:p>
          <a:p>
            <a:r>
              <a:rPr lang="ru-RU" sz="1000" dirty="0"/>
              <a:t>Система квази пожизненного найма действует как в Японии, так и в Корее – но не планируется, что новый работник будет работать всю свою дееспособную жизнь в этой компании</a:t>
            </a:r>
            <a:endParaRPr lang="en-US" sz="1000" dirty="0"/>
          </a:p>
        </p:txBody>
      </p:sp>
      <p:sp>
        <p:nvSpPr>
          <p:cNvPr id="10" name="TextBox 9">
            <a:extLst>
              <a:ext uri="{FF2B5EF4-FFF2-40B4-BE49-F238E27FC236}">
                <a16:creationId xmlns:a16="http://schemas.microsoft.com/office/drawing/2014/main" id="{D39F4CA1-4641-A7DB-C8E9-5CDF670BC1B1}"/>
              </a:ext>
            </a:extLst>
          </p:cNvPr>
          <p:cNvSpPr txBox="1"/>
          <p:nvPr/>
        </p:nvSpPr>
        <p:spPr>
          <a:xfrm>
            <a:off x="3479800" y="3287879"/>
            <a:ext cx="5499053" cy="1446550"/>
          </a:xfrm>
          <a:prstGeom prst="rect">
            <a:avLst/>
          </a:prstGeom>
          <a:noFill/>
        </p:spPr>
        <p:txBody>
          <a:bodyPr wrap="square">
            <a:spAutoFit/>
          </a:bodyPr>
          <a:lstStyle/>
          <a:p>
            <a:r>
              <a:rPr lang="ru-RU" b="1" dirty="0">
                <a:solidFill>
                  <a:srgbClr val="00B050"/>
                </a:solidFill>
              </a:rPr>
              <a:t>№ 3. Финансовый аспект</a:t>
            </a:r>
            <a:endParaRPr lang="ru-RU" dirty="0"/>
          </a:p>
          <a:p>
            <a:r>
              <a:rPr lang="ru-RU" sz="1000" dirty="0"/>
              <a:t>Принципы корейской системы: Поощрения, выделяемые сотрудникам, зависят непосредственно в большей степени от стажа работы, чем от его уровня профессионализма и индивидуальных способностей. </a:t>
            </a:r>
          </a:p>
          <a:p>
            <a:r>
              <a:rPr lang="ru-RU" sz="1000" dirty="0"/>
              <a:t>Системы поощрения Кореи:</a:t>
            </a:r>
          </a:p>
          <a:p>
            <a:r>
              <a:rPr lang="ru-RU" sz="1000" dirty="0"/>
              <a:t>• система поощрений, которая основана на их личных качествах;</a:t>
            </a:r>
          </a:p>
          <a:p>
            <a:r>
              <a:rPr lang="ru-RU" sz="1000" dirty="0"/>
              <a:t>• система поощрений, которая основана на их трудовом стаже;</a:t>
            </a:r>
          </a:p>
          <a:p>
            <a:r>
              <a:rPr lang="ru-RU" sz="1000" dirty="0"/>
              <a:t>• их различные смеси.</a:t>
            </a:r>
          </a:p>
        </p:txBody>
      </p:sp>
      <p:sp>
        <p:nvSpPr>
          <p:cNvPr id="20" name="TextBox 19">
            <a:extLst>
              <a:ext uri="{FF2B5EF4-FFF2-40B4-BE49-F238E27FC236}">
                <a16:creationId xmlns:a16="http://schemas.microsoft.com/office/drawing/2014/main" id="{2E1DE4C6-3828-AC11-BA89-2784ACD706A9}"/>
              </a:ext>
            </a:extLst>
          </p:cNvPr>
          <p:cNvSpPr txBox="1"/>
          <p:nvPr/>
        </p:nvSpPr>
        <p:spPr>
          <a:xfrm>
            <a:off x="2262987" y="2126823"/>
            <a:ext cx="5499054" cy="830997"/>
          </a:xfrm>
          <a:prstGeom prst="rect">
            <a:avLst/>
          </a:prstGeom>
          <a:noFill/>
        </p:spPr>
        <p:txBody>
          <a:bodyPr wrap="square">
            <a:spAutoFit/>
          </a:bodyPr>
          <a:lstStyle/>
          <a:p>
            <a:pPr algn="r"/>
            <a:r>
              <a:rPr lang="ru-RU" b="1" dirty="0">
                <a:solidFill>
                  <a:srgbClr val="00B050"/>
                </a:solidFill>
              </a:rPr>
              <a:t>№ 2. Найм на работу </a:t>
            </a:r>
          </a:p>
          <a:p>
            <a:pPr algn="r"/>
            <a:r>
              <a:rPr lang="ru-RU" sz="1000" dirty="0"/>
              <a:t>главным преимуществом обладают выпускники вузов. Но престиж вуза не имеет такого большого значения - основным критерием выбора сотрудника являются результаты всех экзаменов, которые проводят сами организации</a:t>
            </a:r>
            <a:endParaRPr lang="en-US" sz="1000" dirty="0"/>
          </a:p>
        </p:txBody>
      </p:sp>
      <p:sp>
        <p:nvSpPr>
          <p:cNvPr id="22" name="TextBox 21">
            <a:extLst>
              <a:ext uri="{FF2B5EF4-FFF2-40B4-BE49-F238E27FC236}">
                <a16:creationId xmlns:a16="http://schemas.microsoft.com/office/drawing/2014/main" id="{723A33B8-8BA1-AE53-CDB3-523641404510}"/>
              </a:ext>
            </a:extLst>
          </p:cNvPr>
          <p:cNvSpPr txBox="1"/>
          <p:nvPr/>
        </p:nvSpPr>
        <p:spPr>
          <a:xfrm>
            <a:off x="0" y="5101890"/>
            <a:ext cx="6731000" cy="830997"/>
          </a:xfrm>
          <a:prstGeom prst="rect">
            <a:avLst/>
          </a:prstGeom>
          <a:noFill/>
        </p:spPr>
        <p:txBody>
          <a:bodyPr wrap="square">
            <a:spAutoFit/>
          </a:bodyPr>
          <a:lstStyle/>
          <a:p>
            <a:pPr algn="r"/>
            <a:r>
              <a:rPr lang="ru-RU" b="1" dirty="0">
                <a:solidFill>
                  <a:srgbClr val="00B050"/>
                </a:solidFill>
              </a:rPr>
              <a:t>№4. Повышение квалификации </a:t>
            </a:r>
          </a:p>
          <a:p>
            <a:pPr algn="r"/>
            <a:r>
              <a:rPr lang="ru-RU" sz="1000" dirty="0"/>
              <a:t>Не отрываясь от производства, и целиком оплачивается самой компанией - преобладает вертикальная система повышения квалификации - организуются специальные курсы для получения не только практические, но и теоретические знания, что обеспечивает экономию времени для обучения персонала. </a:t>
            </a:r>
            <a:endParaRPr lang="en-US" sz="1000" dirty="0"/>
          </a:p>
        </p:txBody>
      </p:sp>
      <p:graphicFrame>
        <p:nvGraphicFramePr>
          <p:cNvPr id="2" name="Объект 1">
            <a:extLst>
              <a:ext uri="{FF2B5EF4-FFF2-40B4-BE49-F238E27FC236}">
                <a16:creationId xmlns:a16="http://schemas.microsoft.com/office/drawing/2014/main" id="{1A5442C2-B044-3D67-FFD5-76C46BC32C52}"/>
              </a:ext>
            </a:extLst>
          </p:cNvPr>
          <p:cNvGraphicFramePr>
            <a:graphicFrameLocks noChangeAspect="1"/>
          </p:cNvGraphicFramePr>
          <p:nvPr>
            <p:extLst>
              <p:ext uri="{D42A27DB-BD31-4B8C-83A1-F6EECF244321}">
                <p14:modId xmlns:p14="http://schemas.microsoft.com/office/powerpoint/2010/main" val="4203110433"/>
              </p:ext>
            </p:extLst>
          </p:nvPr>
        </p:nvGraphicFramePr>
        <p:xfrm>
          <a:off x="624768" y="897436"/>
          <a:ext cx="1568711" cy="1818576"/>
        </p:xfrm>
        <a:graphic>
          <a:graphicData uri="http://schemas.openxmlformats.org/presentationml/2006/ole">
            <mc:AlternateContent xmlns:mc="http://schemas.openxmlformats.org/markup-compatibility/2006">
              <mc:Choice xmlns:v="urn:schemas-microsoft-com:vml" Requires="v">
                <p:oleObj spid="_x0000_s3073" name="Bitmap Image" r:id="rId3" imgW="8962920" imgH="10391760" progId="PBrush">
                  <p:embed/>
                </p:oleObj>
              </mc:Choice>
              <mc:Fallback>
                <p:oleObj name="Bitmap Image" r:id="rId3" imgW="8962920" imgH="10391760" progId="PBrush">
                  <p:embed/>
                  <p:pic>
                    <p:nvPicPr>
                      <p:cNvPr id="2" name="Объект 1">
                        <a:extLst>
                          <a:ext uri="{FF2B5EF4-FFF2-40B4-BE49-F238E27FC236}">
                            <a16:creationId xmlns:a16="http://schemas.microsoft.com/office/drawing/2014/main" id="{1A5442C2-B044-3D67-FFD5-76C46BC32C52}"/>
                          </a:ext>
                        </a:extLst>
                      </p:cNvPr>
                      <p:cNvPicPr/>
                      <p:nvPr/>
                    </p:nvPicPr>
                    <p:blipFill>
                      <a:blip r:embed="rId4"/>
                      <a:stretch>
                        <a:fillRect/>
                      </a:stretch>
                    </p:blipFill>
                    <p:spPr>
                      <a:xfrm>
                        <a:off x="624768" y="897436"/>
                        <a:ext cx="1568711" cy="1818576"/>
                      </a:xfrm>
                      <a:prstGeom prst="rect">
                        <a:avLst/>
                      </a:prstGeom>
                    </p:spPr>
                  </p:pic>
                </p:oleObj>
              </mc:Fallback>
            </mc:AlternateContent>
          </a:graphicData>
        </a:graphic>
      </p:graphicFrame>
      <p:pic>
        <p:nvPicPr>
          <p:cNvPr id="1026" name="Picture 2">
            <a:extLst>
              <a:ext uri="{FF2B5EF4-FFF2-40B4-BE49-F238E27FC236}">
                <a16:creationId xmlns:a16="http://schemas.microsoft.com/office/drawing/2014/main" id="{000D9054-7A8D-2B13-E7DF-D0B8E436DA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655" y="1267297"/>
            <a:ext cx="1231470" cy="18389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Объект 7">
            <a:extLst>
              <a:ext uri="{FF2B5EF4-FFF2-40B4-BE49-F238E27FC236}">
                <a16:creationId xmlns:a16="http://schemas.microsoft.com/office/drawing/2014/main" id="{D4FCA210-9234-BFC6-A679-E82FBC5D9AE6}"/>
              </a:ext>
            </a:extLst>
          </p:cNvPr>
          <p:cNvGraphicFramePr>
            <a:graphicFrameLocks noChangeAspect="1"/>
          </p:cNvGraphicFramePr>
          <p:nvPr>
            <p:extLst>
              <p:ext uri="{D42A27DB-BD31-4B8C-83A1-F6EECF244321}">
                <p14:modId xmlns:p14="http://schemas.microsoft.com/office/powerpoint/2010/main" val="1408968010"/>
              </p:ext>
            </p:extLst>
          </p:nvPr>
        </p:nvGraphicFramePr>
        <p:xfrm>
          <a:off x="590858" y="3412496"/>
          <a:ext cx="2682526" cy="1275630"/>
        </p:xfrm>
        <a:graphic>
          <a:graphicData uri="http://schemas.openxmlformats.org/presentationml/2006/ole">
            <mc:AlternateContent xmlns:mc="http://schemas.openxmlformats.org/markup-compatibility/2006">
              <mc:Choice xmlns:v="urn:schemas-microsoft-com:vml" Requires="v">
                <p:oleObj spid="_x0000_s3074" name="Bitmap Image" r:id="rId6" imgW="7591320" imgH="3610080" progId="PBrush">
                  <p:embed/>
                </p:oleObj>
              </mc:Choice>
              <mc:Fallback>
                <p:oleObj name="Bitmap Image" r:id="rId6" imgW="7591320" imgH="3610080" progId="PBrush">
                  <p:embed/>
                  <p:pic>
                    <p:nvPicPr>
                      <p:cNvPr id="8" name="Объект 7">
                        <a:extLst>
                          <a:ext uri="{FF2B5EF4-FFF2-40B4-BE49-F238E27FC236}">
                            <a16:creationId xmlns:a16="http://schemas.microsoft.com/office/drawing/2014/main" id="{D4FCA210-9234-BFC6-A679-E82FBC5D9AE6}"/>
                          </a:ext>
                        </a:extLst>
                      </p:cNvPr>
                      <p:cNvPicPr/>
                      <p:nvPr/>
                    </p:nvPicPr>
                    <p:blipFill>
                      <a:blip r:embed="rId7"/>
                      <a:stretch>
                        <a:fillRect/>
                      </a:stretch>
                    </p:blipFill>
                    <p:spPr>
                      <a:xfrm>
                        <a:off x="590858" y="3412496"/>
                        <a:ext cx="2682526" cy="1275630"/>
                      </a:xfrm>
                      <a:prstGeom prst="rect">
                        <a:avLst/>
                      </a:prstGeom>
                    </p:spPr>
                  </p:pic>
                </p:oleObj>
              </mc:Fallback>
            </mc:AlternateContent>
          </a:graphicData>
        </a:graphic>
      </p:graphicFrame>
      <p:pic>
        <p:nvPicPr>
          <p:cNvPr id="1028" name="Picture 4">
            <a:extLst>
              <a:ext uri="{FF2B5EF4-FFF2-40B4-BE49-F238E27FC236}">
                <a16:creationId xmlns:a16="http://schemas.microsoft.com/office/drawing/2014/main" id="{744A9CED-9ECC-2B31-8B76-0A9609BB6F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0183" y="4688126"/>
            <a:ext cx="2268942" cy="1512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811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a:extLst>
              <a:ext uri="{FF2B5EF4-FFF2-40B4-BE49-F238E27FC236}">
                <a16:creationId xmlns:a16="http://schemas.microsoft.com/office/drawing/2014/main" id="{CECCE62A-2A37-4A6A-A5CF-44B41FB12EF9}"/>
              </a:ext>
            </a:extLst>
          </p:cNvPr>
          <p:cNvSpPr>
            <a:spLocks noGrp="1"/>
          </p:cNvSpPr>
          <p:nvPr>
            <p:ph type="sldNum" sz="quarter" idx="12"/>
          </p:nvPr>
        </p:nvSpPr>
        <p:spPr>
          <a:xfrm>
            <a:off x="9278711" y="231236"/>
            <a:ext cx="395411" cy="365125"/>
          </a:xfrm>
        </p:spPr>
        <p:txBody>
          <a:bodyPr/>
          <a:lstStyle/>
          <a:p>
            <a:pPr algn="ctr"/>
            <a:fld id="{99AB2FAD-C50D-436A-B623-AD953FB1C38C}" type="slidenum">
              <a:rPr lang="ko-KR" altLang="en-US" sz="1630" smtClean="0"/>
              <a:pPr algn="ctr"/>
              <a:t>7</a:t>
            </a:fld>
            <a:endParaRPr lang="ko-KR" altLang="en-US" sz="1630" dirty="0"/>
          </a:p>
        </p:txBody>
      </p:sp>
      <p:cxnSp>
        <p:nvCxnSpPr>
          <p:cNvPr id="6" name="Прямая соединительная линия 21">
            <a:extLst>
              <a:ext uri="{FF2B5EF4-FFF2-40B4-BE49-F238E27FC236}">
                <a16:creationId xmlns:a16="http://schemas.microsoft.com/office/drawing/2014/main" id="{4F2ACE13-0CCE-4496-AF10-05269902DE08}"/>
              </a:ext>
            </a:extLst>
          </p:cNvPr>
          <p:cNvCxnSpPr>
            <a:cxnSpLocks/>
          </p:cNvCxnSpPr>
          <p:nvPr/>
        </p:nvCxnSpPr>
        <p:spPr>
          <a:xfrm>
            <a:off x="429582" y="6448048"/>
            <a:ext cx="90468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oogle Shape;100;p2">
            <a:extLst>
              <a:ext uri="{FF2B5EF4-FFF2-40B4-BE49-F238E27FC236}">
                <a16:creationId xmlns:a16="http://schemas.microsoft.com/office/drawing/2014/main" id="{88387DB5-6287-40F9-97F9-A13F22BBBD6E}"/>
              </a:ext>
            </a:extLst>
          </p:cNvPr>
          <p:cNvCxnSpPr>
            <a:cxnSpLocks/>
          </p:cNvCxnSpPr>
          <p:nvPr/>
        </p:nvCxnSpPr>
        <p:spPr>
          <a:xfrm>
            <a:off x="9476417" y="0"/>
            <a:ext cx="0" cy="179118"/>
          </a:xfrm>
          <a:prstGeom prst="straightConnector1">
            <a:avLst/>
          </a:prstGeom>
          <a:noFill/>
          <a:ln w="9525" cap="flat" cmpd="sng">
            <a:solidFill>
              <a:schemeClr val="dk1"/>
            </a:solidFill>
            <a:prstDash val="solid"/>
            <a:round/>
            <a:headEnd type="none" w="sm" len="sm"/>
            <a:tailEnd type="none" w="sm" len="sm"/>
          </a:ln>
        </p:spPr>
      </p:cxnSp>
      <p:sp>
        <p:nvSpPr>
          <p:cNvPr id="11" name="TextBox 10">
            <a:extLst>
              <a:ext uri="{FF2B5EF4-FFF2-40B4-BE49-F238E27FC236}">
                <a16:creationId xmlns:a16="http://schemas.microsoft.com/office/drawing/2014/main" id="{404998B0-D264-45BD-A9FA-AC2EEAABCE3D}"/>
              </a:ext>
            </a:extLst>
          </p:cNvPr>
          <p:cNvSpPr txBox="1"/>
          <p:nvPr/>
        </p:nvSpPr>
        <p:spPr>
          <a:xfrm>
            <a:off x="489097" y="329243"/>
            <a:ext cx="1443024" cy="492443"/>
          </a:xfrm>
          <a:prstGeom prst="rect">
            <a:avLst/>
          </a:prstGeom>
          <a:noFill/>
        </p:spPr>
        <p:txBody>
          <a:bodyPr wrap="none" rtlCol="0">
            <a:spAutoFit/>
          </a:bodyPr>
          <a:lstStyle/>
          <a:p>
            <a:pPr lvl="0"/>
            <a:r>
              <a:rPr lang="en-US" sz="2600" b="1" dirty="0">
                <a:solidFill>
                  <a:schemeClr val="bg1"/>
                </a:solidFill>
              </a:rPr>
              <a:t>Content</a:t>
            </a:r>
          </a:p>
        </p:txBody>
      </p:sp>
      <p:sp>
        <p:nvSpPr>
          <p:cNvPr id="13" name="바닥글 개체 틀 3">
            <a:extLst>
              <a:ext uri="{FF2B5EF4-FFF2-40B4-BE49-F238E27FC236}">
                <a16:creationId xmlns:a16="http://schemas.microsoft.com/office/drawing/2014/main" id="{A524B604-2906-4FB0-BAB0-34F539FF78FE}"/>
              </a:ext>
            </a:extLst>
          </p:cNvPr>
          <p:cNvSpPr>
            <a:spLocks noGrp="1"/>
          </p:cNvSpPr>
          <p:nvPr>
            <p:ph type="ftr" sz="quarter" idx="11"/>
          </p:nvPr>
        </p:nvSpPr>
        <p:spPr>
          <a:xfrm>
            <a:off x="336445" y="6450539"/>
            <a:ext cx="2660755" cy="365126"/>
          </a:xfrm>
        </p:spPr>
        <p:txBody>
          <a:bodyPr/>
          <a:lstStyle/>
          <a:p>
            <a:pPr algn="l"/>
            <a:r>
              <a:rPr lang="ru-RU" altLang="ko-KR" sz="600" b="1" dirty="0">
                <a:latin typeface="Arial" panose="020B0604020202020204" pitchFamily="34" charset="0"/>
                <a:cs typeface="Arial" panose="020B0604020202020204" pitchFamily="34" charset="0"/>
              </a:rPr>
              <a:t>СППУ Сообщество практиков проектного управления</a:t>
            </a:r>
          </a:p>
          <a:p>
            <a:pPr algn="l"/>
            <a:r>
              <a:rPr lang="ru-RU" altLang="ko-KR" sz="600" b="1" dirty="0">
                <a:latin typeface="Arial" panose="020B0604020202020204" pitchFamily="34" charset="0"/>
                <a:cs typeface="Arial" panose="020B0604020202020204" pitchFamily="34" charset="0"/>
              </a:rPr>
              <a:t>Тема: “Заинтересованные стороны и риски связанные с ними” </a:t>
            </a:r>
          </a:p>
        </p:txBody>
      </p:sp>
      <p:cxnSp>
        <p:nvCxnSpPr>
          <p:cNvPr id="3" name="Прямая соединительная линия 21">
            <a:extLst>
              <a:ext uri="{FF2B5EF4-FFF2-40B4-BE49-F238E27FC236}">
                <a16:creationId xmlns:a16="http://schemas.microsoft.com/office/drawing/2014/main" id="{495B870A-60A7-A8EE-A1CC-6CDC162EA87B}"/>
              </a:ext>
            </a:extLst>
          </p:cNvPr>
          <p:cNvCxnSpPr>
            <a:cxnSpLocks/>
          </p:cNvCxnSpPr>
          <p:nvPr/>
        </p:nvCxnSpPr>
        <p:spPr>
          <a:xfrm>
            <a:off x="489097" y="716533"/>
            <a:ext cx="90468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바닥글 개체 틀 3">
            <a:extLst>
              <a:ext uri="{FF2B5EF4-FFF2-40B4-BE49-F238E27FC236}">
                <a16:creationId xmlns:a16="http://schemas.microsoft.com/office/drawing/2014/main" id="{9CDA00D7-2F51-C156-10AB-B20523A20CBF}"/>
              </a:ext>
            </a:extLst>
          </p:cNvPr>
          <p:cNvSpPr txBox="1">
            <a:spLocks/>
          </p:cNvSpPr>
          <p:nvPr/>
        </p:nvSpPr>
        <p:spPr>
          <a:xfrm>
            <a:off x="6908800" y="6450539"/>
            <a:ext cx="2660755" cy="36512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ru-RU" altLang="ko-KR" sz="600" b="1" dirty="0">
                <a:latin typeface="Arial" panose="020B0604020202020204" pitchFamily="34" charset="0"/>
                <a:cs typeface="Arial" panose="020B0604020202020204" pitchFamily="34" charset="0"/>
              </a:rPr>
              <a:t>Спикер: Ускорев Илья</a:t>
            </a:r>
          </a:p>
          <a:p>
            <a:pPr algn="r"/>
            <a:r>
              <a:rPr lang="ru-RU" altLang="ko-KR" sz="600" b="1" dirty="0">
                <a:latin typeface="Arial" panose="020B0604020202020204" pitchFamily="34" charset="0"/>
                <a:cs typeface="Arial" panose="020B0604020202020204" pitchFamily="34" charset="0"/>
              </a:rPr>
              <a:t>Дата: 15.09.2022 </a:t>
            </a:r>
          </a:p>
        </p:txBody>
      </p:sp>
      <p:sp>
        <p:nvSpPr>
          <p:cNvPr id="9" name="TextBox 8">
            <a:extLst>
              <a:ext uri="{FF2B5EF4-FFF2-40B4-BE49-F238E27FC236}">
                <a16:creationId xmlns:a16="http://schemas.microsoft.com/office/drawing/2014/main" id="{F61DCE98-9AC4-01E5-BDEB-2C600B192D7C}"/>
              </a:ext>
            </a:extLst>
          </p:cNvPr>
          <p:cNvSpPr txBox="1"/>
          <p:nvPr/>
        </p:nvSpPr>
        <p:spPr>
          <a:xfrm>
            <a:off x="405903" y="179118"/>
            <a:ext cx="4512733" cy="461665"/>
          </a:xfrm>
          <a:prstGeom prst="rect">
            <a:avLst/>
          </a:prstGeom>
          <a:noFill/>
        </p:spPr>
        <p:txBody>
          <a:bodyPr wrap="square" rtlCol="0">
            <a:spAutoFit/>
          </a:bodyPr>
          <a:lstStyle/>
          <a:p>
            <a:r>
              <a:rPr lang="ru-RU" sz="2400" b="1" dirty="0">
                <a:latin typeface="Calibri" panose="020F0502020204030204" pitchFamily="34" charset="0"/>
                <a:cs typeface="Calibri" panose="020F0502020204030204" pitchFamily="34" charset="0"/>
              </a:rPr>
              <a:t>4. РМ и работа по Корейски</a:t>
            </a:r>
            <a:endParaRPr lang="en-US" sz="2400" b="1"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27FAE292-E2CE-E7B9-E0DB-2149B452944D}"/>
              </a:ext>
            </a:extLst>
          </p:cNvPr>
          <p:cNvSpPr txBox="1"/>
          <p:nvPr/>
        </p:nvSpPr>
        <p:spPr>
          <a:xfrm>
            <a:off x="3644038" y="1122856"/>
            <a:ext cx="5076629" cy="1292662"/>
          </a:xfrm>
          <a:prstGeom prst="rect">
            <a:avLst/>
          </a:prstGeom>
          <a:noFill/>
        </p:spPr>
        <p:txBody>
          <a:bodyPr wrap="square">
            <a:spAutoFit/>
          </a:bodyPr>
          <a:lstStyle/>
          <a:p>
            <a:r>
              <a:rPr kumimoji="0" lang="ru-RU" b="1" i="0" u="none" strike="noStrike" kern="1200" cap="none" spc="0" normalizeH="0" baseline="0" noProof="0" dirty="0">
                <a:ln>
                  <a:noFill/>
                </a:ln>
                <a:solidFill>
                  <a:srgbClr val="00B050"/>
                </a:solidFill>
                <a:effectLst/>
                <a:uLnTx/>
                <a:uFillTx/>
                <a:latin typeface="Calibri" panose="020F0502020204030204"/>
                <a:ea typeface="+mn-ea"/>
                <a:cs typeface="+mn-cs"/>
              </a:rPr>
              <a:t>№ 5. </a:t>
            </a:r>
            <a:r>
              <a:rPr lang="ru-RU" b="1" dirty="0">
                <a:solidFill>
                  <a:srgbClr val="00B050"/>
                </a:solidFill>
              </a:rPr>
              <a:t>Процесс принятия решений</a:t>
            </a:r>
          </a:p>
          <a:p>
            <a:r>
              <a:rPr lang="ru-RU" sz="1000" dirty="0"/>
              <a:t>Очень схож с японской системой управления. В корейской культуре распространено конфуцианство, что означает собой уважение к старшим. Основываясь на нём, решение, которое принято начальником высшего звена, будет являться бесспорным и обязательным к выполнению. Изначальная культура Кореи - конфуцианство и угодливость подталкивает работников разных звеньев принимать решения, которые будут льстить начальству, что в итоге будет сказываться на их качестве</a:t>
            </a:r>
            <a:endParaRPr lang="en-US" sz="1000" dirty="0"/>
          </a:p>
        </p:txBody>
      </p:sp>
      <p:sp>
        <p:nvSpPr>
          <p:cNvPr id="26" name="TextBox 25">
            <a:extLst>
              <a:ext uri="{FF2B5EF4-FFF2-40B4-BE49-F238E27FC236}">
                <a16:creationId xmlns:a16="http://schemas.microsoft.com/office/drawing/2014/main" id="{566BBA67-3DF9-A62E-7A9D-524257E50388}"/>
              </a:ext>
            </a:extLst>
          </p:cNvPr>
          <p:cNvSpPr txBox="1"/>
          <p:nvPr/>
        </p:nvSpPr>
        <p:spPr>
          <a:xfrm>
            <a:off x="489097" y="2934412"/>
            <a:ext cx="4986007" cy="1723549"/>
          </a:xfrm>
          <a:prstGeom prst="rect">
            <a:avLst/>
          </a:prstGeom>
          <a:noFill/>
        </p:spPr>
        <p:txBody>
          <a:bodyPr wrap="square">
            <a:spAutoFit/>
          </a:bodyPr>
          <a:lstStyle/>
          <a:p>
            <a:pPr algn="r"/>
            <a:r>
              <a:rPr lang="ru-RU" b="1" dirty="0">
                <a:solidFill>
                  <a:srgbClr val="00B050"/>
                </a:solidFill>
              </a:rPr>
              <a:t>№ 6. Политика ведения экономических дел в международных филиалах крупных фирм</a:t>
            </a:r>
          </a:p>
          <a:p>
            <a:pPr algn="r"/>
            <a:r>
              <a:rPr lang="ru-RU" sz="1000" dirty="0"/>
              <a:t>Целиком идентична опыту коллег из Японии. Всё начальство, менеджеры и другие высокие должности распределяют и назначают в зарубежных филиалах только самих корейцев. Суровая иерархия и принужденность подчиняться - армейская атмосфера. Амбициозным сотрудникам придётся заглушать свои качества лидера и быть всего лишь «винтиком в огромной машине производства». Но зато руководитель-кореец не будет требовать невозможного, потому что у каждого работника существует четкий и определенный круг обязанностей</a:t>
            </a:r>
            <a:endParaRPr lang="en-US" sz="1000" dirty="0"/>
          </a:p>
        </p:txBody>
      </p:sp>
      <p:sp>
        <p:nvSpPr>
          <p:cNvPr id="27" name="TextBox 26">
            <a:extLst>
              <a:ext uri="{FF2B5EF4-FFF2-40B4-BE49-F238E27FC236}">
                <a16:creationId xmlns:a16="http://schemas.microsoft.com/office/drawing/2014/main" id="{DBC02185-81FD-C956-18F5-6267AA5BA853}"/>
              </a:ext>
            </a:extLst>
          </p:cNvPr>
          <p:cNvSpPr txBox="1"/>
          <p:nvPr/>
        </p:nvSpPr>
        <p:spPr>
          <a:xfrm>
            <a:off x="2836335" y="5137506"/>
            <a:ext cx="6403449" cy="830997"/>
          </a:xfrm>
          <a:prstGeom prst="rect">
            <a:avLst/>
          </a:prstGeom>
          <a:noFill/>
        </p:spPr>
        <p:txBody>
          <a:bodyPr wrap="square">
            <a:spAutoFit/>
          </a:bodyPr>
          <a:lstStyle/>
          <a:p>
            <a:r>
              <a:rPr lang="ru-RU" b="1" dirty="0">
                <a:solidFill>
                  <a:srgbClr val="00B050"/>
                </a:solidFill>
              </a:rPr>
              <a:t>№ 7. Продажи и маркетинг</a:t>
            </a:r>
          </a:p>
          <a:p>
            <a:r>
              <a:rPr lang="ru-RU" sz="1000" dirty="0"/>
              <a:t>Не так сильно ориентированы на качество, как в японских компаниях - можно производить продукции больше за определенный срок, при этом качество продукции корейцев может немного уступать японцам. Модель Кореи нашла «золотую середину» в соотношении цена-качество.</a:t>
            </a:r>
            <a:endParaRPr lang="en-US" sz="1000" dirty="0"/>
          </a:p>
        </p:txBody>
      </p:sp>
      <p:pic>
        <p:nvPicPr>
          <p:cNvPr id="2050" name="Picture 2">
            <a:extLst>
              <a:ext uri="{FF2B5EF4-FFF2-40B4-BE49-F238E27FC236}">
                <a16:creationId xmlns:a16="http://schemas.microsoft.com/office/drawing/2014/main" id="{73F03FC4-0E99-4E94-9136-3A930827A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09" y="1025254"/>
            <a:ext cx="2845223" cy="160043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88CBC2E8-B3C1-5BD4-F086-13FCEC382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098" y="4657961"/>
            <a:ext cx="2371889" cy="1581260"/>
          </a:xfrm>
          <a:prstGeom prst="rect">
            <a:avLst/>
          </a:prstGeom>
          <a:noFill/>
          <a:extLst>
            <a:ext uri="{909E8E84-426E-40DD-AFC4-6F175D3DCCD1}">
              <a14:hiddenFill xmlns:a14="http://schemas.microsoft.com/office/drawing/2010/main">
                <a:solidFill>
                  <a:srgbClr val="FFFFFF"/>
                </a:solidFill>
              </a14:hiddenFill>
            </a:ext>
          </a:extLst>
        </p:spPr>
      </p:pic>
      <p:pic>
        <p:nvPicPr>
          <p:cNvPr id="28" name="Рисунок 27">
            <a:extLst>
              <a:ext uri="{FF2B5EF4-FFF2-40B4-BE49-F238E27FC236}">
                <a16:creationId xmlns:a16="http://schemas.microsoft.com/office/drawing/2014/main" id="{F9DD6873-8F01-B053-06A8-DD9A63480825}"/>
              </a:ext>
            </a:extLst>
          </p:cNvPr>
          <p:cNvPicPr>
            <a:picLocks noChangeAspect="1"/>
          </p:cNvPicPr>
          <p:nvPr/>
        </p:nvPicPr>
        <p:blipFill>
          <a:blip r:embed="rId4"/>
          <a:stretch>
            <a:fillRect/>
          </a:stretch>
        </p:blipFill>
        <p:spPr>
          <a:xfrm>
            <a:off x="5855952" y="2754715"/>
            <a:ext cx="3321336" cy="1964894"/>
          </a:xfrm>
          <a:prstGeom prst="rect">
            <a:avLst/>
          </a:prstGeom>
        </p:spPr>
      </p:pic>
    </p:spTree>
    <p:extLst>
      <p:ext uri="{BB962C8B-B14F-4D97-AF65-F5344CB8AC3E}">
        <p14:creationId xmlns:p14="http://schemas.microsoft.com/office/powerpoint/2010/main" val="1169097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a:extLst>
              <a:ext uri="{FF2B5EF4-FFF2-40B4-BE49-F238E27FC236}">
                <a16:creationId xmlns:a16="http://schemas.microsoft.com/office/drawing/2014/main" id="{CECCE62A-2A37-4A6A-A5CF-44B41FB12EF9}"/>
              </a:ext>
            </a:extLst>
          </p:cNvPr>
          <p:cNvSpPr>
            <a:spLocks noGrp="1"/>
          </p:cNvSpPr>
          <p:nvPr>
            <p:ph type="sldNum" sz="quarter" idx="12"/>
          </p:nvPr>
        </p:nvSpPr>
        <p:spPr>
          <a:xfrm>
            <a:off x="9278711" y="231236"/>
            <a:ext cx="395411" cy="365125"/>
          </a:xfrm>
        </p:spPr>
        <p:txBody>
          <a:bodyPr/>
          <a:lstStyle/>
          <a:p>
            <a:pPr algn="ctr"/>
            <a:fld id="{99AB2FAD-C50D-436A-B623-AD953FB1C38C}" type="slidenum">
              <a:rPr lang="ko-KR" altLang="en-US" sz="1630" smtClean="0"/>
              <a:pPr algn="ctr"/>
              <a:t>8</a:t>
            </a:fld>
            <a:endParaRPr lang="ko-KR" altLang="en-US" sz="1630" dirty="0"/>
          </a:p>
        </p:txBody>
      </p:sp>
      <p:cxnSp>
        <p:nvCxnSpPr>
          <p:cNvPr id="6" name="Прямая соединительная линия 21">
            <a:extLst>
              <a:ext uri="{FF2B5EF4-FFF2-40B4-BE49-F238E27FC236}">
                <a16:creationId xmlns:a16="http://schemas.microsoft.com/office/drawing/2014/main" id="{4F2ACE13-0CCE-4496-AF10-05269902DE08}"/>
              </a:ext>
            </a:extLst>
          </p:cNvPr>
          <p:cNvCxnSpPr>
            <a:cxnSpLocks/>
          </p:cNvCxnSpPr>
          <p:nvPr/>
        </p:nvCxnSpPr>
        <p:spPr>
          <a:xfrm>
            <a:off x="429582" y="6448048"/>
            <a:ext cx="90468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oogle Shape;100;p2">
            <a:extLst>
              <a:ext uri="{FF2B5EF4-FFF2-40B4-BE49-F238E27FC236}">
                <a16:creationId xmlns:a16="http://schemas.microsoft.com/office/drawing/2014/main" id="{88387DB5-6287-40F9-97F9-A13F22BBBD6E}"/>
              </a:ext>
            </a:extLst>
          </p:cNvPr>
          <p:cNvCxnSpPr>
            <a:cxnSpLocks/>
          </p:cNvCxnSpPr>
          <p:nvPr/>
        </p:nvCxnSpPr>
        <p:spPr>
          <a:xfrm>
            <a:off x="9476417" y="0"/>
            <a:ext cx="0" cy="179118"/>
          </a:xfrm>
          <a:prstGeom prst="straightConnector1">
            <a:avLst/>
          </a:prstGeom>
          <a:noFill/>
          <a:ln w="9525" cap="flat" cmpd="sng">
            <a:solidFill>
              <a:schemeClr val="dk1"/>
            </a:solidFill>
            <a:prstDash val="solid"/>
            <a:round/>
            <a:headEnd type="none" w="sm" len="sm"/>
            <a:tailEnd type="none" w="sm" len="sm"/>
          </a:ln>
        </p:spPr>
      </p:cxnSp>
      <p:sp>
        <p:nvSpPr>
          <p:cNvPr id="11" name="TextBox 10">
            <a:extLst>
              <a:ext uri="{FF2B5EF4-FFF2-40B4-BE49-F238E27FC236}">
                <a16:creationId xmlns:a16="http://schemas.microsoft.com/office/drawing/2014/main" id="{404998B0-D264-45BD-A9FA-AC2EEAABCE3D}"/>
              </a:ext>
            </a:extLst>
          </p:cNvPr>
          <p:cNvSpPr txBox="1"/>
          <p:nvPr/>
        </p:nvSpPr>
        <p:spPr>
          <a:xfrm>
            <a:off x="489097" y="329243"/>
            <a:ext cx="1443024" cy="492443"/>
          </a:xfrm>
          <a:prstGeom prst="rect">
            <a:avLst/>
          </a:prstGeom>
          <a:noFill/>
        </p:spPr>
        <p:txBody>
          <a:bodyPr wrap="none" rtlCol="0">
            <a:spAutoFit/>
          </a:bodyPr>
          <a:lstStyle/>
          <a:p>
            <a:pPr lvl="0"/>
            <a:r>
              <a:rPr lang="en-US" sz="2600" b="1" dirty="0">
                <a:solidFill>
                  <a:schemeClr val="bg1"/>
                </a:solidFill>
              </a:rPr>
              <a:t>Content</a:t>
            </a:r>
          </a:p>
        </p:txBody>
      </p:sp>
      <p:sp>
        <p:nvSpPr>
          <p:cNvPr id="13" name="바닥글 개체 틀 3">
            <a:extLst>
              <a:ext uri="{FF2B5EF4-FFF2-40B4-BE49-F238E27FC236}">
                <a16:creationId xmlns:a16="http://schemas.microsoft.com/office/drawing/2014/main" id="{A524B604-2906-4FB0-BAB0-34F539FF78FE}"/>
              </a:ext>
            </a:extLst>
          </p:cNvPr>
          <p:cNvSpPr>
            <a:spLocks noGrp="1"/>
          </p:cNvSpPr>
          <p:nvPr>
            <p:ph type="ftr" sz="quarter" idx="11"/>
          </p:nvPr>
        </p:nvSpPr>
        <p:spPr>
          <a:xfrm>
            <a:off x="336445" y="6450539"/>
            <a:ext cx="2660755" cy="365126"/>
          </a:xfrm>
        </p:spPr>
        <p:txBody>
          <a:bodyPr/>
          <a:lstStyle/>
          <a:p>
            <a:pPr algn="l"/>
            <a:r>
              <a:rPr lang="ru-RU" altLang="ko-KR" sz="600" b="1" dirty="0">
                <a:latin typeface="Arial" panose="020B0604020202020204" pitchFamily="34" charset="0"/>
                <a:cs typeface="Arial" panose="020B0604020202020204" pitchFamily="34" charset="0"/>
              </a:rPr>
              <a:t>СППУ Сообщество практиков проектного управления</a:t>
            </a:r>
          </a:p>
          <a:p>
            <a:pPr algn="l"/>
            <a:r>
              <a:rPr lang="ru-RU" altLang="ko-KR" sz="600" b="1" dirty="0">
                <a:latin typeface="Arial" panose="020B0604020202020204" pitchFamily="34" charset="0"/>
                <a:cs typeface="Arial" panose="020B0604020202020204" pitchFamily="34" charset="0"/>
              </a:rPr>
              <a:t>Тема: “Заинтересованные стороны и риски связанные с ними” </a:t>
            </a:r>
          </a:p>
        </p:txBody>
      </p:sp>
      <p:cxnSp>
        <p:nvCxnSpPr>
          <p:cNvPr id="3" name="Прямая соединительная линия 21">
            <a:extLst>
              <a:ext uri="{FF2B5EF4-FFF2-40B4-BE49-F238E27FC236}">
                <a16:creationId xmlns:a16="http://schemas.microsoft.com/office/drawing/2014/main" id="{495B870A-60A7-A8EE-A1CC-6CDC162EA87B}"/>
              </a:ext>
            </a:extLst>
          </p:cNvPr>
          <p:cNvCxnSpPr>
            <a:cxnSpLocks/>
          </p:cNvCxnSpPr>
          <p:nvPr/>
        </p:nvCxnSpPr>
        <p:spPr>
          <a:xfrm>
            <a:off x="489097" y="716533"/>
            <a:ext cx="90468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바닥글 개체 틀 3">
            <a:extLst>
              <a:ext uri="{FF2B5EF4-FFF2-40B4-BE49-F238E27FC236}">
                <a16:creationId xmlns:a16="http://schemas.microsoft.com/office/drawing/2014/main" id="{9CDA00D7-2F51-C156-10AB-B20523A20CBF}"/>
              </a:ext>
            </a:extLst>
          </p:cNvPr>
          <p:cNvSpPr txBox="1">
            <a:spLocks/>
          </p:cNvSpPr>
          <p:nvPr/>
        </p:nvSpPr>
        <p:spPr>
          <a:xfrm>
            <a:off x="6908800" y="6450539"/>
            <a:ext cx="2660755" cy="36512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ru-RU" altLang="ko-KR" sz="600" b="1" dirty="0">
                <a:latin typeface="Arial" panose="020B0604020202020204" pitchFamily="34" charset="0"/>
                <a:cs typeface="Arial" panose="020B0604020202020204" pitchFamily="34" charset="0"/>
              </a:rPr>
              <a:t>Спикер: Ускорев Илья</a:t>
            </a:r>
          </a:p>
          <a:p>
            <a:pPr algn="r"/>
            <a:r>
              <a:rPr lang="ru-RU" altLang="ko-KR" sz="600" b="1" dirty="0">
                <a:latin typeface="Arial" panose="020B0604020202020204" pitchFamily="34" charset="0"/>
                <a:cs typeface="Arial" panose="020B0604020202020204" pitchFamily="34" charset="0"/>
              </a:rPr>
              <a:t>Дата: 15.09.2022 </a:t>
            </a:r>
          </a:p>
        </p:txBody>
      </p:sp>
      <p:sp>
        <p:nvSpPr>
          <p:cNvPr id="9" name="TextBox 8">
            <a:extLst>
              <a:ext uri="{FF2B5EF4-FFF2-40B4-BE49-F238E27FC236}">
                <a16:creationId xmlns:a16="http://schemas.microsoft.com/office/drawing/2014/main" id="{F61DCE98-9AC4-01E5-BDEB-2C600B192D7C}"/>
              </a:ext>
            </a:extLst>
          </p:cNvPr>
          <p:cNvSpPr txBox="1"/>
          <p:nvPr/>
        </p:nvSpPr>
        <p:spPr>
          <a:xfrm>
            <a:off x="405903" y="179118"/>
            <a:ext cx="4512733" cy="461665"/>
          </a:xfrm>
          <a:prstGeom prst="rect">
            <a:avLst/>
          </a:prstGeom>
          <a:noFill/>
        </p:spPr>
        <p:txBody>
          <a:bodyPr wrap="square" rtlCol="0">
            <a:spAutoFit/>
          </a:bodyPr>
          <a:lstStyle/>
          <a:p>
            <a:r>
              <a:rPr lang="ru-RU" sz="2400" b="1" dirty="0">
                <a:latin typeface="Calibri" panose="020F0502020204030204" pitchFamily="34" charset="0"/>
                <a:cs typeface="Calibri" panose="020F0502020204030204" pitchFamily="34" charset="0"/>
              </a:rPr>
              <a:t>4. РМ и работа по Корейски</a:t>
            </a:r>
            <a:endParaRPr lang="en-US" sz="2400" b="1"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B6285F99-5B0A-1D41-C13B-0FF2D710F6F5}"/>
              </a:ext>
            </a:extLst>
          </p:cNvPr>
          <p:cNvSpPr txBox="1"/>
          <p:nvPr/>
        </p:nvSpPr>
        <p:spPr>
          <a:xfrm>
            <a:off x="2997200" y="878831"/>
            <a:ext cx="6123661" cy="1138773"/>
          </a:xfrm>
          <a:prstGeom prst="rect">
            <a:avLst/>
          </a:prstGeom>
          <a:noFill/>
        </p:spPr>
        <p:txBody>
          <a:bodyPr wrap="square">
            <a:spAutoFit/>
          </a:bodyPr>
          <a:lstStyle/>
          <a:p>
            <a:r>
              <a:rPr lang="ru-RU" b="1" dirty="0">
                <a:solidFill>
                  <a:srgbClr val="00B050"/>
                </a:solidFill>
              </a:rPr>
              <a:t>№ 8. Переговорный процесс</a:t>
            </a:r>
          </a:p>
          <a:p>
            <a:pPr marL="171450" indent="-171450">
              <a:buFont typeface="Wingdings" panose="05000000000000000000" pitchFamily="2" charset="2"/>
              <a:buChar char="q"/>
            </a:pPr>
            <a:r>
              <a:rPr lang="ru-RU" sz="1000" dirty="0"/>
              <a:t>Историческое чувство острой уязвимости, народной и личной незащищенности. </a:t>
            </a:r>
          </a:p>
          <a:p>
            <a:pPr marL="171450" indent="-171450">
              <a:buFont typeface="Wingdings" panose="05000000000000000000" pitchFamily="2" charset="2"/>
              <a:buChar char="q"/>
            </a:pPr>
            <a:r>
              <a:rPr lang="ru-RU" sz="1000" dirty="0"/>
              <a:t>Могут полагаться и рассчитывать только на себя в экстремальных условиях в борьбе за выживание.</a:t>
            </a:r>
          </a:p>
          <a:p>
            <a:pPr marL="171450" indent="-171450">
              <a:buFont typeface="Wingdings" panose="05000000000000000000" pitchFamily="2" charset="2"/>
              <a:buChar char="q"/>
            </a:pPr>
            <a:r>
              <a:rPr lang="ru-RU" sz="1000" dirty="0"/>
              <a:t>Расположенность к максимализму, упрямству, жестокости и недооценке важности компромиссов и терпимости в процессе переговоров</a:t>
            </a:r>
          </a:p>
          <a:p>
            <a:r>
              <a:rPr lang="ru-RU" sz="1000" b="1" dirty="0"/>
              <a:t>Обед святое:</a:t>
            </a:r>
            <a:r>
              <a:rPr lang="ru-RU" sz="1000" dirty="0"/>
              <a:t> </a:t>
            </a:r>
            <a:r>
              <a:rPr lang="ru-RU" sz="1000" b="1" dirty="0"/>
              <a:t>12:00-13:00</a:t>
            </a:r>
            <a:r>
              <a:rPr lang="ru-RU" sz="1000" dirty="0"/>
              <a:t> (зачастую планируется после встречи)</a:t>
            </a:r>
            <a:endParaRPr lang="en-US" sz="1000" dirty="0"/>
          </a:p>
        </p:txBody>
      </p:sp>
      <p:sp>
        <p:nvSpPr>
          <p:cNvPr id="19" name="TextBox 18">
            <a:extLst>
              <a:ext uri="{FF2B5EF4-FFF2-40B4-BE49-F238E27FC236}">
                <a16:creationId xmlns:a16="http://schemas.microsoft.com/office/drawing/2014/main" id="{F34B47CE-E9E5-E252-84BC-8974BEF53533}"/>
              </a:ext>
            </a:extLst>
          </p:cNvPr>
          <p:cNvSpPr txBox="1"/>
          <p:nvPr/>
        </p:nvSpPr>
        <p:spPr>
          <a:xfrm>
            <a:off x="1932121" y="2261937"/>
            <a:ext cx="4976679" cy="1292662"/>
          </a:xfrm>
          <a:prstGeom prst="rect">
            <a:avLst/>
          </a:prstGeom>
          <a:noFill/>
        </p:spPr>
        <p:txBody>
          <a:bodyPr wrap="square">
            <a:spAutoFit/>
          </a:bodyPr>
          <a:lstStyle/>
          <a:p>
            <a:pPr algn="r"/>
            <a:r>
              <a:rPr lang="ru-RU" b="1" dirty="0">
                <a:solidFill>
                  <a:srgbClr val="00B050"/>
                </a:solidFill>
              </a:rPr>
              <a:t>№ 9. Трудоустройство женщин</a:t>
            </a:r>
          </a:p>
          <a:p>
            <a:pPr marL="171450" indent="-171450" algn="r">
              <a:buFont typeface="Wingdings" panose="05000000000000000000" pitchFamily="2" charset="2"/>
              <a:buChar char="q"/>
            </a:pPr>
            <a:r>
              <a:rPr lang="ru-RU" sz="1000" dirty="0"/>
              <a:t>Многие женщины всех социальных групп после замужества больше не работают </a:t>
            </a:r>
          </a:p>
          <a:p>
            <a:pPr marL="171450" indent="-171450" algn="r">
              <a:buFont typeface="Wingdings" panose="05000000000000000000" pitchFamily="2" charset="2"/>
              <a:buChar char="q"/>
            </a:pPr>
            <a:r>
              <a:rPr lang="ru-RU" sz="1000" dirty="0"/>
              <a:t>Множество формальных и неформальных запретов, существенно затрудняющих женщинам карьерное продвижение</a:t>
            </a:r>
          </a:p>
          <a:p>
            <a:pPr marL="171450" indent="-171450" algn="r">
              <a:buFont typeface="Wingdings" panose="05000000000000000000" pitchFamily="2" charset="2"/>
              <a:buChar char="q"/>
            </a:pPr>
            <a:r>
              <a:rPr lang="ru-RU" sz="1000" dirty="0"/>
              <a:t>Зарплата мужчины и женщины в различных организациях Кореи (в том числе и государственных) очень различаются. Мужчины зарабатывают в среднем на треть больше, чем их коллеги-женщины</a:t>
            </a:r>
            <a:endParaRPr lang="en-US" sz="1000" dirty="0"/>
          </a:p>
        </p:txBody>
      </p:sp>
      <p:sp>
        <p:nvSpPr>
          <p:cNvPr id="23" name="TextBox 22">
            <a:extLst>
              <a:ext uri="{FF2B5EF4-FFF2-40B4-BE49-F238E27FC236}">
                <a16:creationId xmlns:a16="http://schemas.microsoft.com/office/drawing/2014/main" id="{2CD7685E-C077-DC5B-AEBA-E483E143702D}"/>
              </a:ext>
            </a:extLst>
          </p:cNvPr>
          <p:cNvSpPr txBox="1"/>
          <p:nvPr/>
        </p:nvSpPr>
        <p:spPr>
          <a:xfrm>
            <a:off x="3109040" y="3698220"/>
            <a:ext cx="6240181" cy="1138773"/>
          </a:xfrm>
          <a:prstGeom prst="rect">
            <a:avLst/>
          </a:prstGeom>
          <a:noFill/>
        </p:spPr>
        <p:txBody>
          <a:bodyPr wrap="square">
            <a:spAutoFit/>
          </a:bodyPr>
          <a:lstStyle/>
          <a:p>
            <a:r>
              <a:rPr lang="ru-RU" b="1" dirty="0">
                <a:solidFill>
                  <a:srgbClr val="00B050"/>
                </a:solidFill>
              </a:rPr>
              <a:t>№ 10. Организация рабочего пространства </a:t>
            </a:r>
          </a:p>
          <a:p>
            <a:r>
              <a:rPr lang="ru-RU" sz="1000" dirty="0"/>
              <a:t>В Корее руководитель отдела обязан всегда находиться там же, где и его подчиненные, в одном офисе. </a:t>
            </a:r>
          </a:p>
          <a:p>
            <a:r>
              <a:rPr lang="ru-RU" sz="1000" dirty="0"/>
              <a:t>главному менеджеру должно быть выделено собственное отдельное помещение, его личный кабинет - американская модели управления. </a:t>
            </a:r>
          </a:p>
          <a:p>
            <a:r>
              <a:rPr lang="ru-RU" sz="1000" dirty="0"/>
              <a:t>управляющий может следить за действиями и поручениями всех своих сотрудников, а так же его присутствие должно придавать большую атмосферу коллективизма.</a:t>
            </a:r>
            <a:endParaRPr lang="en-US" sz="1000" dirty="0"/>
          </a:p>
        </p:txBody>
      </p:sp>
      <p:sp>
        <p:nvSpPr>
          <p:cNvPr id="27" name="TextBox 26">
            <a:extLst>
              <a:ext uri="{FF2B5EF4-FFF2-40B4-BE49-F238E27FC236}">
                <a16:creationId xmlns:a16="http://schemas.microsoft.com/office/drawing/2014/main" id="{AA013669-2F93-F6A4-6AF6-26569E4EEC95}"/>
              </a:ext>
            </a:extLst>
          </p:cNvPr>
          <p:cNvSpPr txBox="1"/>
          <p:nvPr/>
        </p:nvSpPr>
        <p:spPr>
          <a:xfrm>
            <a:off x="1162806" y="5002694"/>
            <a:ext cx="5581755" cy="1138773"/>
          </a:xfrm>
          <a:prstGeom prst="rect">
            <a:avLst/>
          </a:prstGeom>
          <a:noFill/>
        </p:spPr>
        <p:txBody>
          <a:bodyPr wrap="square">
            <a:spAutoFit/>
          </a:bodyPr>
          <a:lstStyle/>
          <a:p>
            <a:pPr algn="r"/>
            <a:r>
              <a:rPr lang="ru-RU" b="1" dirty="0">
                <a:solidFill>
                  <a:srgbClr val="0070C0"/>
                </a:solidFill>
              </a:rPr>
              <a:t>Тенденции </a:t>
            </a:r>
          </a:p>
          <a:p>
            <a:pPr marL="171450" indent="-171450" algn="r">
              <a:buFont typeface="Wingdings" panose="05000000000000000000" pitchFamily="2" charset="2"/>
              <a:buChar char="ü"/>
            </a:pPr>
            <a:r>
              <a:rPr lang="ru-RU" sz="1000" dirty="0"/>
              <a:t>Преодоление формализма и повышение гибкости мышления руководителей всех ступеней;</a:t>
            </a:r>
          </a:p>
          <a:p>
            <a:pPr marL="171450" indent="-171450" algn="r">
              <a:buFont typeface="Wingdings" panose="05000000000000000000" pitchFamily="2" charset="2"/>
              <a:buChar char="ü"/>
            </a:pPr>
            <a:r>
              <a:rPr lang="ru-RU" sz="1000" dirty="0"/>
              <a:t>Делегирование полномочий и прав принятия решений на низшие уровни;</a:t>
            </a:r>
          </a:p>
          <a:p>
            <a:pPr marL="171450" indent="-171450" algn="r">
              <a:buFont typeface="Wingdings" panose="05000000000000000000" pitchFamily="2" charset="2"/>
              <a:buChar char="ü"/>
            </a:pPr>
            <a:r>
              <a:rPr lang="ru-RU" sz="1000" dirty="0"/>
              <a:t>Поощрение личной инициативы, которая направлена на достижение общих целей компании;</a:t>
            </a:r>
          </a:p>
          <a:p>
            <a:pPr marL="171450" indent="-171450" algn="r">
              <a:buFont typeface="Wingdings" panose="05000000000000000000" pitchFamily="2" charset="2"/>
              <a:buChar char="ü"/>
            </a:pPr>
            <a:r>
              <a:rPr lang="ru-RU" sz="1000" dirty="0"/>
              <a:t>Создание новой системы ценностей для сотрудников, целью которой является повышение их заинтересованности в результативности работы.</a:t>
            </a:r>
            <a:endParaRPr lang="en-US" sz="1000" dirty="0"/>
          </a:p>
        </p:txBody>
      </p:sp>
      <p:pic>
        <p:nvPicPr>
          <p:cNvPr id="3074" name="Picture 2">
            <a:extLst>
              <a:ext uri="{FF2B5EF4-FFF2-40B4-BE49-F238E27FC236}">
                <a16:creationId xmlns:a16="http://schemas.microsoft.com/office/drawing/2014/main" id="{03498401-F6AF-35F8-A907-19F38899B5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779" y="878831"/>
            <a:ext cx="2195780" cy="14638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FE55CC8-882D-C33B-590D-49CEB4E10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2930" y="2026013"/>
            <a:ext cx="2195780" cy="146385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a:extLst>
              <a:ext uri="{FF2B5EF4-FFF2-40B4-BE49-F238E27FC236}">
                <a16:creationId xmlns:a16="http://schemas.microsoft.com/office/drawing/2014/main" id="{58D61A03-86FD-EDED-DCE0-EBF0C2142C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779" y="3621468"/>
            <a:ext cx="2364170" cy="127901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E743B2F4-497A-EAD4-7A5E-4599193004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0345" y="4910512"/>
            <a:ext cx="2188365" cy="1230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201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a:extLst>
              <a:ext uri="{FF2B5EF4-FFF2-40B4-BE49-F238E27FC236}">
                <a16:creationId xmlns:a16="http://schemas.microsoft.com/office/drawing/2014/main" id="{CECCE62A-2A37-4A6A-A5CF-44B41FB12EF9}"/>
              </a:ext>
            </a:extLst>
          </p:cNvPr>
          <p:cNvSpPr>
            <a:spLocks noGrp="1"/>
          </p:cNvSpPr>
          <p:nvPr>
            <p:ph type="sldNum" sz="quarter" idx="12"/>
          </p:nvPr>
        </p:nvSpPr>
        <p:spPr>
          <a:xfrm>
            <a:off x="9278711" y="231236"/>
            <a:ext cx="395411" cy="365125"/>
          </a:xfrm>
        </p:spPr>
        <p:txBody>
          <a:bodyPr/>
          <a:lstStyle/>
          <a:p>
            <a:pPr algn="ctr"/>
            <a:fld id="{99AB2FAD-C50D-436A-B623-AD953FB1C38C}" type="slidenum">
              <a:rPr lang="ko-KR" altLang="en-US" sz="1630" smtClean="0"/>
              <a:pPr algn="ctr"/>
              <a:t>9</a:t>
            </a:fld>
            <a:endParaRPr lang="ko-KR" altLang="en-US" sz="1630" dirty="0"/>
          </a:p>
        </p:txBody>
      </p:sp>
      <p:cxnSp>
        <p:nvCxnSpPr>
          <p:cNvPr id="6" name="Прямая соединительная линия 21">
            <a:extLst>
              <a:ext uri="{FF2B5EF4-FFF2-40B4-BE49-F238E27FC236}">
                <a16:creationId xmlns:a16="http://schemas.microsoft.com/office/drawing/2014/main" id="{4F2ACE13-0CCE-4496-AF10-05269902DE08}"/>
              </a:ext>
            </a:extLst>
          </p:cNvPr>
          <p:cNvCxnSpPr>
            <a:cxnSpLocks/>
          </p:cNvCxnSpPr>
          <p:nvPr/>
        </p:nvCxnSpPr>
        <p:spPr>
          <a:xfrm>
            <a:off x="429582" y="6448048"/>
            <a:ext cx="90468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oogle Shape;100;p2">
            <a:extLst>
              <a:ext uri="{FF2B5EF4-FFF2-40B4-BE49-F238E27FC236}">
                <a16:creationId xmlns:a16="http://schemas.microsoft.com/office/drawing/2014/main" id="{88387DB5-6287-40F9-97F9-A13F22BBBD6E}"/>
              </a:ext>
            </a:extLst>
          </p:cNvPr>
          <p:cNvCxnSpPr>
            <a:cxnSpLocks/>
          </p:cNvCxnSpPr>
          <p:nvPr/>
        </p:nvCxnSpPr>
        <p:spPr>
          <a:xfrm>
            <a:off x="9476417" y="0"/>
            <a:ext cx="0" cy="179118"/>
          </a:xfrm>
          <a:prstGeom prst="straightConnector1">
            <a:avLst/>
          </a:prstGeom>
          <a:noFill/>
          <a:ln w="9525" cap="flat" cmpd="sng">
            <a:solidFill>
              <a:schemeClr val="dk1"/>
            </a:solidFill>
            <a:prstDash val="solid"/>
            <a:round/>
            <a:headEnd type="none" w="sm" len="sm"/>
            <a:tailEnd type="none" w="sm" len="sm"/>
          </a:ln>
        </p:spPr>
      </p:cxnSp>
      <p:sp>
        <p:nvSpPr>
          <p:cNvPr id="11" name="TextBox 10">
            <a:extLst>
              <a:ext uri="{FF2B5EF4-FFF2-40B4-BE49-F238E27FC236}">
                <a16:creationId xmlns:a16="http://schemas.microsoft.com/office/drawing/2014/main" id="{404998B0-D264-45BD-A9FA-AC2EEAABCE3D}"/>
              </a:ext>
            </a:extLst>
          </p:cNvPr>
          <p:cNvSpPr txBox="1"/>
          <p:nvPr/>
        </p:nvSpPr>
        <p:spPr>
          <a:xfrm>
            <a:off x="489097" y="329243"/>
            <a:ext cx="1443024" cy="492443"/>
          </a:xfrm>
          <a:prstGeom prst="rect">
            <a:avLst/>
          </a:prstGeom>
          <a:noFill/>
        </p:spPr>
        <p:txBody>
          <a:bodyPr wrap="none" rtlCol="0">
            <a:spAutoFit/>
          </a:bodyPr>
          <a:lstStyle/>
          <a:p>
            <a:pPr lvl="0"/>
            <a:r>
              <a:rPr lang="en-US" sz="2600" b="1" dirty="0">
                <a:solidFill>
                  <a:schemeClr val="bg1"/>
                </a:solidFill>
              </a:rPr>
              <a:t>Content</a:t>
            </a:r>
          </a:p>
        </p:txBody>
      </p:sp>
      <p:sp>
        <p:nvSpPr>
          <p:cNvPr id="13" name="바닥글 개체 틀 3">
            <a:extLst>
              <a:ext uri="{FF2B5EF4-FFF2-40B4-BE49-F238E27FC236}">
                <a16:creationId xmlns:a16="http://schemas.microsoft.com/office/drawing/2014/main" id="{A524B604-2906-4FB0-BAB0-34F539FF78FE}"/>
              </a:ext>
            </a:extLst>
          </p:cNvPr>
          <p:cNvSpPr>
            <a:spLocks noGrp="1"/>
          </p:cNvSpPr>
          <p:nvPr>
            <p:ph type="ftr" sz="quarter" idx="11"/>
          </p:nvPr>
        </p:nvSpPr>
        <p:spPr>
          <a:xfrm>
            <a:off x="336445" y="6450539"/>
            <a:ext cx="2660755" cy="365126"/>
          </a:xfrm>
        </p:spPr>
        <p:txBody>
          <a:bodyPr/>
          <a:lstStyle/>
          <a:p>
            <a:pPr algn="l"/>
            <a:r>
              <a:rPr lang="ru-RU" altLang="ko-KR" sz="600" b="1" dirty="0">
                <a:latin typeface="Arial" panose="020B0604020202020204" pitchFamily="34" charset="0"/>
                <a:cs typeface="Arial" panose="020B0604020202020204" pitchFamily="34" charset="0"/>
              </a:rPr>
              <a:t>СППУ Сообщество практиков проектного управления</a:t>
            </a:r>
          </a:p>
          <a:p>
            <a:pPr algn="l"/>
            <a:r>
              <a:rPr lang="ru-RU" altLang="ko-KR" sz="600" b="1" dirty="0">
                <a:latin typeface="Arial" panose="020B0604020202020204" pitchFamily="34" charset="0"/>
                <a:cs typeface="Arial" panose="020B0604020202020204" pitchFamily="34" charset="0"/>
              </a:rPr>
              <a:t>Тема: “Заинтересованные стороны и риски связанные с ними” </a:t>
            </a:r>
          </a:p>
        </p:txBody>
      </p:sp>
      <p:cxnSp>
        <p:nvCxnSpPr>
          <p:cNvPr id="3" name="Прямая соединительная линия 21">
            <a:extLst>
              <a:ext uri="{FF2B5EF4-FFF2-40B4-BE49-F238E27FC236}">
                <a16:creationId xmlns:a16="http://schemas.microsoft.com/office/drawing/2014/main" id="{495B870A-60A7-A8EE-A1CC-6CDC162EA87B}"/>
              </a:ext>
            </a:extLst>
          </p:cNvPr>
          <p:cNvCxnSpPr>
            <a:cxnSpLocks/>
          </p:cNvCxnSpPr>
          <p:nvPr/>
        </p:nvCxnSpPr>
        <p:spPr>
          <a:xfrm>
            <a:off x="489097" y="716533"/>
            <a:ext cx="90468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바닥글 개체 틀 3">
            <a:extLst>
              <a:ext uri="{FF2B5EF4-FFF2-40B4-BE49-F238E27FC236}">
                <a16:creationId xmlns:a16="http://schemas.microsoft.com/office/drawing/2014/main" id="{9CDA00D7-2F51-C156-10AB-B20523A20CBF}"/>
              </a:ext>
            </a:extLst>
          </p:cNvPr>
          <p:cNvSpPr txBox="1">
            <a:spLocks/>
          </p:cNvSpPr>
          <p:nvPr/>
        </p:nvSpPr>
        <p:spPr>
          <a:xfrm>
            <a:off x="6908800" y="6450539"/>
            <a:ext cx="2660755" cy="36512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ru-RU" altLang="ko-KR" sz="600" b="1" dirty="0">
                <a:latin typeface="Arial" panose="020B0604020202020204" pitchFamily="34" charset="0"/>
                <a:cs typeface="Arial" panose="020B0604020202020204" pitchFamily="34" charset="0"/>
              </a:rPr>
              <a:t>Спикер: Ускорев Илья</a:t>
            </a:r>
          </a:p>
          <a:p>
            <a:pPr algn="r"/>
            <a:r>
              <a:rPr lang="ru-RU" altLang="ko-KR" sz="600" b="1" dirty="0">
                <a:latin typeface="Arial" panose="020B0604020202020204" pitchFamily="34" charset="0"/>
                <a:cs typeface="Arial" panose="020B0604020202020204" pitchFamily="34" charset="0"/>
              </a:rPr>
              <a:t>Дата: 15.09.2022 </a:t>
            </a:r>
          </a:p>
        </p:txBody>
      </p:sp>
      <p:sp>
        <p:nvSpPr>
          <p:cNvPr id="9" name="TextBox 8">
            <a:extLst>
              <a:ext uri="{FF2B5EF4-FFF2-40B4-BE49-F238E27FC236}">
                <a16:creationId xmlns:a16="http://schemas.microsoft.com/office/drawing/2014/main" id="{F61DCE98-9AC4-01E5-BDEB-2C600B192D7C}"/>
              </a:ext>
            </a:extLst>
          </p:cNvPr>
          <p:cNvSpPr txBox="1"/>
          <p:nvPr/>
        </p:nvSpPr>
        <p:spPr>
          <a:xfrm>
            <a:off x="405903" y="179118"/>
            <a:ext cx="4512733" cy="461665"/>
          </a:xfrm>
          <a:prstGeom prst="rect">
            <a:avLst/>
          </a:prstGeom>
          <a:noFill/>
        </p:spPr>
        <p:txBody>
          <a:bodyPr wrap="square" rtlCol="0">
            <a:spAutoFit/>
          </a:bodyPr>
          <a:lstStyle/>
          <a:p>
            <a:r>
              <a:rPr lang="ru-RU" sz="2400" b="1" dirty="0">
                <a:latin typeface="Calibri" panose="020F0502020204030204" pitchFamily="34" charset="0"/>
                <a:cs typeface="Calibri" panose="020F0502020204030204" pitchFamily="34" charset="0"/>
              </a:rPr>
              <a:t>5. Победителей не судят</a:t>
            </a:r>
          </a:p>
        </p:txBody>
      </p:sp>
      <p:pic>
        <p:nvPicPr>
          <p:cNvPr id="2" name="Рисунок 1">
            <a:extLst>
              <a:ext uri="{FF2B5EF4-FFF2-40B4-BE49-F238E27FC236}">
                <a16:creationId xmlns:a16="http://schemas.microsoft.com/office/drawing/2014/main" id="{1AADCE4E-0D46-C6FB-46F7-5BEF4D166937}"/>
              </a:ext>
            </a:extLst>
          </p:cNvPr>
          <p:cNvPicPr>
            <a:picLocks noChangeAspect="1"/>
          </p:cNvPicPr>
          <p:nvPr/>
        </p:nvPicPr>
        <p:blipFill>
          <a:blip r:embed="rId3"/>
          <a:stretch>
            <a:fillRect/>
          </a:stretch>
        </p:blipFill>
        <p:spPr>
          <a:xfrm>
            <a:off x="489097" y="1456268"/>
            <a:ext cx="4922669" cy="4090738"/>
          </a:xfrm>
          <a:prstGeom prst="rect">
            <a:avLst/>
          </a:prstGeom>
        </p:spPr>
      </p:pic>
      <p:graphicFrame>
        <p:nvGraphicFramePr>
          <p:cNvPr id="4" name="Объект 3">
            <a:extLst>
              <a:ext uri="{FF2B5EF4-FFF2-40B4-BE49-F238E27FC236}">
                <a16:creationId xmlns:a16="http://schemas.microsoft.com/office/drawing/2014/main" id="{119EEF1E-A288-0C71-8662-212CD8795ABF}"/>
              </a:ext>
            </a:extLst>
          </p:cNvPr>
          <p:cNvGraphicFramePr>
            <a:graphicFrameLocks noChangeAspect="1"/>
          </p:cNvGraphicFramePr>
          <p:nvPr>
            <p:extLst>
              <p:ext uri="{D42A27DB-BD31-4B8C-83A1-F6EECF244321}">
                <p14:modId xmlns:p14="http://schemas.microsoft.com/office/powerpoint/2010/main" val="61061778"/>
              </p:ext>
            </p:extLst>
          </p:nvPr>
        </p:nvGraphicFramePr>
        <p:xfrm>
          <a:off x="6146476" y="1456271"/>
          <a:ext cx="3329940" cy="4090735"/>
        </p:xfrm>
        <a:graphic>
          <a:graphicData uri="http://schemas.openxmlformats.org/presentationml/2006/ole">
            <mc:AlternateContent xmlns:mc="http://schemas.openxmlformats.org/markup-compatibility/2006">
              <mc:Choice xmlns:v="urn:schemas-microsoft-com:vml" Requires="v">
                <p:oleObj spid="_x0000_s4097" name="Bitmap Image" r:id="rId4" imgW="5419800" imgH="6657840" progId="PBrush">
                  <p:embed/>
                </p:oleObj>
              </mc:Choice>
              <mc:Fallback>
                <p:oleObj name="Bitmap Image" r:id="rId4" imgW="5419800" imgH="6657840" progId="PBrush">
                  <p:embed/>
                  <p:pic>
                    <p:nvPicPr>
                      <p:cNvPr id="4" name="Объект 3">
                        <a:extLst>
                          <a:ext uri="{FF2B5EF4-FFF2-40B4-BE49-F238E27FC236}">
                            <a16:creationId xmlns:a16="http://schemas.microsoft.com/office/drawing/2014/main" id="{119EEF1E-A288-0C71-8662-212CD8795ABF}"/>
                          </a:ext>
                        </a:extLst>
                      </p:cNvPr>
                      <p:cNvPicPr/>
                      <p:nvPr/>
                    </p:nvPicPr>
                    <p:blipFill>
                      <a:blip r:embed="rId5"/>
                      <a:stretch>
                        <a:fillRect/>
                      </a:stretch>
                    </p:blipFill>
                    <p:spPr>
                      <a:xfrm>
                        <a:off x="6146476" y="1456271"/>
                        <a:ext cx="3329940" cy="4090735"/>
                      </a:xfrm>
                      <a:prstGeom prst="rect">
                        <a:avLst/>
                      </a:prstGeom>
                    </p:spPr>
                  </p:pic>
                </p:oleObj>
              </mc:Fallback>
            </mc:AlternateContent>
          </a:graphicData>
        </a:graphic>
      </p:graphicFrame>
      <p:sp>
        <p:nvSpPr>
          <p:cNvPr id="8" name="Стрелка: вправо 7">
            <a:extLst>
              <a:ext uri="{FF2B5EF4-FFF2-40B4-BE49-F238E27FC236}">
                <a16:creationId xmlns:a16="http://schemas.microsoft.com/office/drawing/2014/main" id="{B9F58980-BE08-C354-79DF-FB5116C2CEC7}"/>
              </a:ext>
            </a:extLst>
          </p:cNvPr>
          <p:cNvSpPr/>
          <p:nvPr/>
        </p:nvSpPr>
        <p:spPr>
          <a:xfrm>
            <a:off x="5613400" y="3547533"/>
            <a:ext cx="321733" cy="5926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1635891"/>
      </p:ext>
    </p:extLst>
  </p:cSld>
  <p:clrMapOvr>
    <a:masterClrMapping/>
  </p:clrMapOvr>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25341</TotalTime>
  <Words>1162</Words>
  <Application>Microsoft Office PowerPoint</Application>
  <PresentationFormat>Лист A4 (210x297 мм)</PresentationFormat>
  <Paragraphs>184</Paragraphs>
  <Slides>10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10</vt:i4>
      </vt:variant>
    </vt:vector>
  </HeadingPairs>
  <TitlesOfParts>
    <vt:vector size="11" baseType="lpstr">
      <vt:lpstr>Office 테마</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Do Ryoon Ho</dc:creator>
  <cp:lastModifiedBy>Неизвестный пользователь</cp:lastModifiedBy>
  <cp:revision>359</cp:revision>
  <dcterms:created xsi:type="dcterms:W3CDTF">2021-01-11T11:14:25Z</dcterms:created>
  <dcterms:modified xsi:type="dcterms:W3CDTF">2022-09-16T10:59:38Z</dcterms:modified>
</cp:coreProperties>
</file>